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5" r:id="rId1"/>
    <p:sldMasterId id="2147483727" r:id="rId2"/>
    <p:sldMasterId id="2147483692" r:id="rId3"/>
    <p:sldMasterId id="2147483670" r:id="rId4"/>
    <p:sldMasterId id="2147483743" r:id="rId5"/>
    <p:sldMasterId id="2147483747" r:id="rId6"/>
  </p:sldMasterIdLst>
  <p:notesMasterIdLst>
    <p:notesMasterId r:id="rId38"/>
  </p:notesMasterIdLst>
  <p:handoutMasterIdLst>
    <p:handoutMasterId r:id="rId39"/>
  </p:handoutMasterIdLst>
  <p:sldIdLst>
    <p:sldId id="256" r:id="rId7"/>
    <p:sldId id="257" r:id="rId8"/>
    <p:sldId id="282" r:id="rId9"/>
    <p:sldId id="296" r:id="rId10"/>
    <p:sldId id="294" r:id="rId11"/>
    <p:sldId id="308" r:id="rId12"/>
    <p:sldId id="299" r:id="rId13"/>
    <p:sldId id="300" r:id="rId14"/>
    <p:sldId id="324" r:id="rId15"/>
    <p:sldId id="332" r:id="rId16"/>
    <p:sldId id="333" r:id="rId17"/>
    <p:sldId id="334" r:id="rId18"/>
    <p:sldId id="335" r:id="rId19"/>
    <p:sldId id="336" r:id="rId20"/>
    <p:sldId id="337" r:id="rId21"/>
    <p:sldId id="339" r:id="rId22"/>
    <p:sldId id="341" r:id="rId23"/>
    <p:sldId id="343" r:id="rId24"/>
    <p:sldId id="342" r:id="rId25"/>
    <p:sldId id="307" r:id="rId26"/>
    <p:sldId id="268" r:id="rId27"/>
    <p:sldId id="267" r:id="rId28"/>
    <p:sldId id="338" r:id="rId29"/>
    <p:sldId id="312" r:id="rId30"/>
    <p:sldId id="309" r:id="rId31"/>
    <p:sldId id="295" r:id="rId32"/>
    <p:sldId id="315" r:id="rId33"/>
    <p:sldId id="317" r:id="rId34"/>
    <p:sldId id="320" r:id="rId35"/>
    <p:sldId id="321" r:id="rId36"/>
    <p:sldId id="310" r:id="rId37"/>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93">
          <p15:clr>
            <a:srgbClr val="A4A3A4"/>
          </p15:clr>
        </p15:guide>
        <p15:guide id="2" pos="5759">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ke Yaraskavitch" initials="LY" lastIdx="12" clrIdx="0">
    <p:extLst>
      <p:ext uri="{19B8F6BF-5375-455C-9EA6-DF929625EA0E}">
        <p15:presenceInfo xmlns:p15="http://schemas.microsoft.com/office/powerpoint/2012/main" userId="Luke Yaraskavitc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C5A9C"/>
    <a:srgbClr val="022467"/>
    <a:srgbClr val="40B79C"/>
    <a:srgbClr val="333333"/>
    <a:srgbClr val="64E066"/>
    <a:srgbClr val="4EB1A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76157" autoAdjust="0"/>
  </p:normalViewPr>
  <p:slideViewPr>
    <p:cSldViewPr snapToGrid="0" snapToObjects="1">
      <p:cViewPr varScale="1">
        <p:scale>
          <a:sx n="51" d="100"/>
          <a:sy n="51" d="100"/>
        </p:scale>
        <p:origin x="1552" y="52"/>
      </p:cViewPr>
      <p:guideLst>
        <p:guide orient="horz" pos="3493"/>
        <p:guide pos="5759"/>
      </p:guideLst>
    </p:cSldViewPr>
  </p:slideViewPr>
  <p:outlineViewPr>
    <p:cViewPr>
      <p:scale>
        <a:sx n="33" d="100"/>
        <a:sy n="33" d="100"/>
      </p:scale>
      <p:origin x="0" y="0"/>
    </p:cViewPr>
  </p:outlineViewPr>
  <p:notesTextViewPr>
    <p:cViewPr>
      <p:scale>
        <a:sx n="75" d="100"/>
        <a:sy n="75" d="100"/>
      </p:scale>
      <p:origin x="0" y="0"/>
    </p:cViewPr>
  </p:notesTextViewPr>
  <p:sorterViewPr>
    <p:cViewPr>
      <p:scale>
        <a:sx n="66" d="100"/>
        <a:sy n="66" d="100"/>
      </p:scale>
      <p:origin x="0" y="0"/>
    </p:cViewPr>
  </p:sorterViewPr>
  <p:notesViewPr>
    <p:cSldViewPr snapToGrid="0" snapToObjects="1" showGuides="1">
      <p:cViewPr varScale="1">
        <p:scale>
          <a:sx n="76" d="100"/>
          <a:sy n="76" d="100"/>
        </p:scale>
        <p:origin x="-2196" y="-108"/>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663502756194012"/>
          <c:y val="9.561735452088814E-2"/>
          <c:w val="0.74496033436785503"/>
          <c:h val="0.71212400256215125"/>
        </c:manualLayout>
      </c:layout>
      <c:scatterChart>
        <c:scatterStyle val="lineMarker"/>
        <c:varyColors val="0"/>
        <c:ser>
          <c:idx val="0"/>
          <c:order val="0"/>
          <c:tx>
            <c:strRef>
              <c:f>TransferFunctions!$B$1</c:f>
              <c:strCache>
                <c:ptCount val="1"/>
                <c:pt idx="0">
                  <c:v>MeasuredGain</c:v>
                </c:pt>
              </c:strCache>
            </c:strRef>
          </c:tx>
          <c:spPr>
            <a:ln w="19050" cap="rnd">
              <a:solidFill>
                <a:schemeClr val="accent1"/>
              </a:solidFill>
              <a:round/>
            </a:ln>
            <a:effectLst/>
          </c:spPr>
          <c:marker>
            <c:symbol val="none"/>
          </c:marker>
          <c:errBars>
            <c:errDir val="x"/>
            <c:errBarType val="both"/>
            <c:errValType val="fixedVal"/>
            <c:noEndCap val="1"/>
            <c:val val="1.0000000000000004E-6"/>
            <c:spPr>
              <a:noFill/>
              <a:ln w="9525" cap="flat" cmpd="sng" algn="ctr">
                <a:solidFill>
                  <a:schemeClr val="tx1">
                    <a:lumMod val="65000"/>
                    <a:lumOff val="35000"/>
                  </a:schemeClr>
                </a:solidFill>
                <a:round/>
              </a:ln>
              <a:effectLst/>
            </c:spPr>
          </c:errBars>
          <c:errBars>
            <c:errDir val="y"/>
            <c:errBarType val="both"/>
            <c:errValType val="cust"/>
            <c:noEndCap val="0"/>
            <c:plus>
              <c:numRef>
                <c:f>TransferFunctions!$C$2:$C$315</c:f>
                <c:numCache>
                  <c:formatCode>General</c:formatCode>
                  <c:ptCount val="314"/>
                  <c:pt idx="0">
                    <c:v>4.6934610723166299E-2</c:v>
                  </c:pt>
                  <c:pt idx="1">
                    <c:v>1.82409308438756E-2</c:v>
                  </c:pt>
                  <c:pt idx="2">
                    <c:v>1.4200387160754601E-2</c:v>
                  </c:pt>
                  <c:pt idx="3">
                    <c:v>8.2581209745762798E-3</c:v>
                  </c:pt>
                  <c:pt idx="4">
                    <c:v>7.3616068830167402E-3</c:v>
                  </c:pt>
                  <c:pt idx="5">
                    <c:v>2.47707266871608E-2</c:v>
                  </c:pt>
                  <c:pt idx="6">
                    <c:v>7.2346459936927501E-3</c:v>
                  </c:pt>
                  <c:pt idx="7">
                    <c:v>6.6674462416610502E-3</c:v>
                  </c:pt>
                  <c:pt idx="8">
                    <c:v>5.0427041508308299E-3</c:v>
                  </c:pt>
                  <c:pt idx="9">
                    <c:v>5.8867629641532896E-3</c:v>
                  </c:pt>
                  <c:pt idx="10">
                    <c:v>6.2466268445912502E-3</c:v>
                  </c:pt>
                  <c:pt idx="11">
                    <c:v>7.7535431751816703E-3</c:v>
                  </c:pt>
                  <c:pt idx="12">
                    <c:v>6.6249989991317799E-3</c:v>
                  </c:pt>
                  <c:pt idx="13">
                    <c:v>3.89651721380298E-3</c:v>
                  </c:pt>
                  <c:pt idx="14">
                    <c:v>3.74038533562728E-3</c:v>
                  </c:pt>
                  <c:pt idx="15">
                    <c:v>3.3715674062819402E-3</c:v>
                  </c:pt>
                  <c:pt idx="16">
                    <c:v>1.4946015951977899E-2</c:v>
                  </c:pt>
                  <c:pt idx="17">
                    <c:v>3.63308379072219E-3</c:v>
                  </c:pt>
                  <c:pt idx="18">
                    <c:v>5.8548801943417101E-3</c:v>
                  </c:pt>
                  <c:pt idx="19">
                    <c:v>3.8971948673855198E-3</c:v>
                  </c:pt>
                  <c:pt idx="20">
                    <c:v>4.3404486648490502E-3</c:v>
                  </c:pt>
                  <c:pt idx="21">
                    <c:v>5.6881482329753496E-3</c:v>
                  </c:pt>
                  <c:pt idx="22">
                    <c:v>4.7478278292636001E-3</c:v>
                  </c:pt>
                  <c:pt idx="23">
                    <c:v>3.65959758941347E-3</c:v>
                  </c:pt>
                  <c:pt idx="24">
                    <c:v>3.67097522253428E-3</c:v>
                  </c:pt>
                  <c:pt idx="25">
                    <c:v>6.0502478635682897E-3</c:v>
                  </c:pt>
                  <c:pt idx="26">
                    <c:v>3.5007289172393498E-3</c:v>
                  </c:pt>
                  <c:pt idx="27">
                    <c:v>1.15277595150961E-2</c:v>
                  </c:pt>
                  <c:pt idx="28">
                    <c:v>3.6050545224901101E-3</c:v>
                  </c:pt>
                  <c:pt idx="29">
                    <c:v>3.63130561389808E-3</c:v>
                  </c:pt>
                  <c:pt idx="30">
                    <c:v>3.05413804922124E-3</c:v>
                  </c:pt>
                  <c:pt idx="31">
                    <c:v>3.5837284814911699E-3</c:v>
                  </c:pt>
                  <c:pt idx="32">
                    <c:v>4.0971826331949804E-3</c:v>
                  </c:pt>
                  <c:pt idx="33">
                    <c:v>4.9638514334796003E-3</c:v>
                  </c:pt>
                  <c:pt idx="34">
                    <c:v>4.9640543009363599E-3</c:v>
                  </c:pt>
                  <c:pt idx="35">
                    <c:v>2.6936674936009499E-3</c:v>
                  </c:pt>
                  <c:pt idx="36">
                    <c:v>3.3411382528947E-3</c:v>
                  </c:pt>
                  <c:pt idx="37">
                    <c:v>4.2839517184504296E-3</c:v>
                  </c:pt>
                  <c:pt idx="38">
                    <c:v>1.0130518448838E-2</c:v>
                  </c:pt>
                  <c:pt idx="39">
                    <c:v>3.0197604285092002E-3</c:v>
                  </c:pt>
                  <c:pt idx="40">
                    <c:v>3.45655567898113E-3</c:v>
                  </c:pt>
                  <c:pt idx="41">
                    <c:v>6.4677600457792098E-3</c:v>
                  </c:pt>
                  <c:pt idx="42">
                    <c:v>2.7215992309432401E-3</c:v>
                  </c:pt>
                  <c:pt idx="43">
                    <c:v>3.9009296210295798E-3</c:v>
                  </c:pt>
                  <c:pt idx="44">
                    <c:v>2.2502304062980601E-3</c:v>
                  </c:pt>
                  <c:pt idx="45">
                    <c:v>3.2404810012895001E-3</c:v>
                  </c:pt>
                  <c:pt idx="46">
                    <c:v>4.8279205571094604E-3</c:v>
                  </c:pt>
                  <c:pt idx="47">
                    <c:v>3.0909523138702801E-3</c:v>
                  </c:pt>
                  <c:pt idx="48">
                    <c:v>4.2429087698017502E-3</c:v>
                  </c:pt>
                  <c:pt idx="49">
                    <c:v>1.2102182731161299E-2</c:v>
                  </c:pt>
                  <c:pt idx="50">
                    <c:v>3.8576881136228999E-3</c:v>
                  </c:pt>
                  <c:pt idx="51">
                    <c:v>4.3440869069608498E-3</c:v>
                  </c:pt>
                  <c:pt idx="52">
                    <c:v>4.7956748848831596E-3</c:v>
                  </c:pt>
                  <c:pt idx="53">
                    <c:v>2.9450554988999802E-3</c:v>
                  </c:pt>
                  <c:pt idx="54">
                    <c:v>4.2869453385326701E-3</c:v>
                  </c:pt>
                  <c:pt idx="55">
                    <c:v>6.1032731088979898E-3</c:v>
                  </c:pt>
                  <c:pt idx="56">
                    <c:v>3.3265248344080101E-3</c:v>
                  </c:pt>
                  <c:pt idx="57">
                    <c:v>5.5137918726696896E-3</c:v>
                  </c:pt>
                  <c:pt idx="58">
                    <c:v>6.6774550867937004E-3</c:v>
                  </c:pt>
                  <c:pt idx="59">
                    <c:v>3.5706974923520899E-3</c:v>
                  </c:pt>
                  <c:pt idx="60">
                    <c:v>1.6238138952730598E-2</c:v>
                  </c:pt>
                  <c:pt idx="61">
                    <c:v>3.2103064418330298E-3</c:v>
                  </c:pt>
                  <c:pt idx="62">
                    <c:v>2.5371376654954102E-3</c:v>
                  </c:pt>
                  <c:pt idx="63">
                    <c:v>2.73159635261614E-3</c:v>
                  </c:pt>
                  <c:pt idx="64">
                    <c:v>2.9699032972454898E-3</c:v>
                  </c:pt>
                  <c:pt idx="65">
                    <c:v>4.3574239548256101E-3</c:v>
                  </c:pt>
                  <c:pt idx="66">
                    <c:v>5.0648644600856003E-3</c:v>
                  </c:pt>
                  <c:pt idx="67">
                    <c:v>5.0154510138214203E-3</c:v>
                  </c:pt>
                  <c:pt idx="68">
                    <c:v>5.3202791733983797E-3</c:v>
                  </c:pt>
                  <c:pt idx="69">
                    <c:v>5.6610519920025403E-3</c:v>
                  </c:pt>
                  <c:pt idx="70">
                    <c:v>3.0444989819852302E-3</c:v>
                  </c:pt>
                  <c:pt idx="71">
                    <c:v>1.02974790897019E-2</c:v>
                  </c:pt>
                  <c:pt idx="72">
                    <c:v>4.3355388678777201E-3</c:v>
                  </c:pt>
                  <c:pt idx="73">
                    <c:v>4.3584696372021801E-3</c:v>
                  </c:pt>
                  <c:pt idx="74">
                    <c:v>4.7960994088711399E-3</c:v>
                  </c:pt>
                  <c:pt idx="75">
                    <c:v>2.9243311448081998E-3</c:v>
                  </c:pt>
                  <c:pt idx="76">
                    <c:v>2.2138701436483E-3</c:v>
                  </c:pt>
                  <c:pt idx="77">
                    <c:v>4.6837011172733501E-3</c:v>
                  </c:pt>
                  <c:pt idx="78">
                    <c:v>3.3531070570353401E-3</c:v>
                  </c:pt>
                  <c:pt idx="79">
                    <c:v>3.6782857591319698E-3</c:v>
                  </c:pt>
                  <c:pt idx="80">
                    <c:v>4.2983574704686701E-3</c:v>
                  </c:pt>
                  <c:pt idx="81">
                    <c:v>3.58968206064952E-3</c:v>
                  </c:pt>
                  <c:pt idx="82">
                    <c:v>9.72993041080987E-3</c:v>
                  </c:pt>
                  <c:pt idx="83">
                    <c:v>3.9042212848549502E-3</c:v>
                  </c:pt>
                  <c:pt idx="84">
                    <c:v>4.1913364262562902E-3</c:v>
                  </c:pt>
                  <c:pt idx="85">
                    <c:v>4.0578716017198599E-3</c:v>
                  </c:pt>
                  <c:pt idx="86">
                    <c:v>3.6103198733692201E-3</c:v>
                  </c:pt>
                  <c:pt idx="87">
                    <c:v>3.7698843699650402E-3</c:v>
                  </c:pt>
                  <c:pt idx="88">
                    <c:v>4.3647184919067602E-3</c:v>
                  </c:pt>
                  <c:pt idx="89">
                    <c:v>2.6484829028534901E-3</c:v>
                  </c:pt>
                  <c:pt idx="90">
                    <c:v>3.3251604097207202E-3</c:v>
                  </c:pt>
                  <c:pt idx="91">
                    <c:v>2.17305898558833E-3</c:v>
                  </c:pt>
                  <c:pt idx="92">
                    <c:v>3.3690486245817001E-3</c:v>
                  </c:pt>
                  <c:pt idx="93">
                    <c:v>7.7618022174387397E-3</c:v>
                  </c:pt>
                  <c:pt idx="94">
                    <c:v>4.3254156608850403E-3</c:v>
                  </c:pt>
                  <c:pt idx="95">
                    <c:v>4.4583695708310597E-3</c:v>
                  </c:pt>
                  <c:pt idx="96">
                    <c:v>3.7226519782004599E-3</c:v>
                  </c:pt>
                  <c:pt idx="97">
                    <c:v>6.4219355748104797E-3</c:v>
                  </c:pt>
                  <c:pt idx="98">
                    <c:v>3.5929381180743502E-3</c:v>
                  </c:pt>
                  <c:pt idx="99">
                    <c:v>4.5230720281292398E-3</c:v>
                  </c:pt>
                  <c:pt idx="100">
                    <c:v>1.6506798838796901E-3</c:v>
                  </c:pt>
                  <c:pt idx="101">
                    <c:v>2.82156220250991E-3</c:v>
                  </c:pt>
                  <c:pt idx="102">
                    <c:v>5.0391832050772902E-3</c:v>
                  </c:pt>
                  <c:pt idx="103">
                    <c:v>3.2315795408314001E-3</c:v>
                  </c:pt>
                  <c:pt idx="104">
                    <c:v>1.0437275473552599E-2</c:v>
                  </c:pt>
                  <c:pt idx="105">
                    <c:v>3.00374481465782E-3</c:v>
                  </c:pt>
                  <c:pt idx="106">
                    <c:v>4.0354772444390801E-3</c:v>
                  </c:pt>
                  <c:pt idx="107">
                    <c:v>3.5580763132822399E-3</c:v>
                  </c:pt>
                  <c:pt idx="108">
                    <c:v>4.8750034731672304E-3</c:v>
                  </c:pt>
                  <c:pt idx="109">
                    <c:v>3.8452472501122898E-3</c:v>
                  </c:pt>
                  <c:pt idx="110">
                    <c:v>4.1697320176948298E-3</c:v>
                  </c:pt>
                  <c:pt idx="111">
                    <c:v>5.5883990589568498E-3</c:v>
                  </c:pt>
                  <c:pt idx="112">
                    <c:v>3.2858084660283399E-3</c:v>
                  </c:pt>
                  <c:pt idx="113">
                    <c:v>4.1411262296701104E-3</c:v>
                  </c:pt>
                  <c:pt idx="114">
                    <c:v>5.4733873031490099E-3</c:v>
                  </c:pt>
                  <c:pt idx="115">
                    <c:v>1.08871687647705E-2</c:v>
                  </c:pt>
                  <c:pt idx="116">
                    <c:v>5.3077192124782102E-3</c:v>
                  </c:pt>
                  <c:pt idx="117">
                    <c:v>3.4751270297355701E-3</c:v>
                  </c:pt>
                  <c:pt idx="118">
                    <c:v>5.5077298976590897E-3</c:v>
                  </c:pt>
                  <c:pt idx="119">
                    <c:v>3.99614665837049E-3</c:v>
                  </c:pt>
                  <c:pt idx="120">
                    <c:v>5.0870752263224997E-3</c:v>
                  </c:pt>
                  <c:pt idx="121">
                    <c:v>4.1229079038747904E-3</c:v>
                  </c:pt>
                  <c:pt idx="122">
                    <c:v>6.0630077973662698E-3</c:v>
                  </c:pt>
                  <c:pt idx="123">
                    <c:v>5.27554478165327E-3</c:v>
                  </c:pt>
                  <c:pt idx="124">
                    <c:v>3.8974590985221798E-3</c:v>
                  </c:pt>
                  <c:pt idx="125">
                    <c:v>5.8486785828405496E-3</c:v>
                  </c:pt>
                  <c:pt idx="126">
                    <c:v>1.0252189148904699E-2</c:v>
                  </c:pt>
                  <c:pt idx="127">
                    <c:v>3.5160959732334698E-3</c:v>
                  </c:pt>
                  <c:pt idx="128">
                    <c:v>5.3908804092751804E-3</c:v>
                  </c:pt>
                  <c:pt idx="129">
                    <c:v>5.5047790133104998E-3</c:v>
                  </c:pt>
                  <c:pt idx="130">
                    <c:v>3.65504493303555E-3</c:v>
                  </c:pt>
                  <c:pt idx="131">
                    <c:v>3.6315025923753402E-3</c:v>
                  </c:pt>
                  <c:pt idx="132">
                    <c:v>3.2820543270604299E-3</c:v>
                  </c:pt>
                  <c:pt idx="133">
                    <c:v>5.2462831996852597E-3</c:v>
                  </c:pt>
                  <c:pt idx="134">
                    <c:v>5.0550099588604703E-3</c:v>
                  </c:pt>
                  <c:pt idx="135">
                    <c:v>4.8539449950985997E-3</c:v>
                  </c:pt>
                  <c:pt idx="136">
                    <c:v>4.1317297416807496E-3</c:v>
                  </c:pt>
                  <c:pt idx="137">
                    <c:v>9.0748202729281809E-3</c:v>
                  </c:pt>
                  <c:pt idx="138">
                    <c:v>4.5519725875901203E-3</c:v>
                  </c:pt>
                  <c:pt idx="139">
                    <c:v>5.7817853217436797E-3</c:v>
                  </c:pt>
                  <c:pt idx="140">
                    <c:v>6.0379935797856103E-3</c:v>
                  </c:pt>
                  <c:pt idx="141">
                    <c:v>2.8949910215012101E-3</c:v>
                  </c:pt>
                  <c:pt idx="142">
                    <c:v>4.0279618156172604E-3</c:v>
                  </c:pt>
                  <c:pt idx="143">
                    <c:v>3.5333141707453498E-3</c:v>
                  </c:pt>
                  <c:pt idx="144">
                    <c:v>3.8589817511680601E-3</c:v>
                  </c:pt>
                  <c:pt idx="145">
                    <c:v>4.3848912949928601E-3</c:v>
                  </c:pt>
                  <c:pt idx="146">
                    <c:v>3.3073900598492999E-3</c:v>
                  </c:pt>
                  <c:pt idx="147">
                    <c:v>1.11706011208878E-2</c:v>
                  </c:pt>
                  <c:pt idx="148">
                    <c:v>3.5992984287923102E-3</c:v>
                  </c:pt>
                  <c:pt idx="149">
                    <c:v>4.54473741862132E-3</c:v>
                  </c:pt>
                  <c:pt idx="150">
                    <c:v>4.48140435700373E-3</c:v>
                  </c:pt>
                  <c:pt idx="151">
                    <c:v>5.2304315343517501E-3</c:v>
                  </c:pt>
                  <c:pt idx="152">
                    <c:v>6.0614680027447103E-3</c:v>
                  </c:pt>
                  <c:pt idx="153">
                    <c:v>3.0627884338058999E-3</c:v>
                  </c:pt>
                  <c:pt idx="154">
                    <c:v>4.4762900693625998E-3</c:v>
                  </c:pt>
                  <c:pt idx="155">
                    <c:v>3.8101167989577898E-3</c:v>
                  </c:pt>
                  <c:pt idx="156">
                    <c:v>7.0677162555700503E-3</c:v>
                  </c:pt>
                  <c:pt idx="157">
                    <c:v>5.7046531477368302E-3</c:v>
                  </c:pt>
                  <c:pt idx="158">
                    <c:v>6.8925511778821303E-3</c:v>
                  </c:pt>
                  <c:pt idx="159">
                    <c:v>5.9319563459941304E-3</c:v>
                  </c:pt>
                  <c:pt idx="160">
                    <c:v>5.3582700624740104E-3</c:v>
                  </c:pt>
                  <c:pt idx="161">
                    <c:v>4.5651586942074603E-3</c:v>
                  </c:pt>
                  <c:pt idx="162">
                    <c:v>8.6158816731573898E-3</c:v>
                  </c:pt>
                  <c:pt idx="163">
                    <c:v>3.9412233773503799E-3</c:v>
                  </c:pt>
                  <c:pt idx="164">
                    <c:v>3.4257943022140401E-3</c:v>
                  </c:pt>
                  <c:pt idx="165">
                    <c:v>5.1673222710382199E-3</c:v>
                  </c:pt>
                  <c:pt idx="166">
                    <c:v>6.9505208244310702E-3</c:v>
                  </c:pt>
                  <c:pt idx="167">
                    <c:v>5.1334269457103E-3</c:v>
                  </c:pt>
                  <c:pt idx="168">
                    <c:v>5.2086285940581602E-3</c:v>
                  </c:pt>
                  <c:pt idx="169">
                    <c:v>1.1068412888316699E-2</c:v>
                  </c:pt>
                  <c:pt idx="170">
                    <c:v>5.4158672975430696E-3</c:v>
                  </c:pt>
                  <c:pt idx="171">
                    <c:v>6.3661344363138504E-3</c:v>
                  </c:pt>
                  <c:pt idx="172">
                    <c:v>4.1431429880879698E-3</c:v>
                  </c:pt>
                  <c:pt idx="173">
                    <c:v>4.9446951147775302E-3</c:v>
                  </c:pt>
                  <c:pt idx="174">
                    <c:v>8.3151298459020195E-3</c:v>
                  </c:pt>
                  <c:pt idx="175">
                    <c:v>6.0584714908445596E-3</c:v>
                  </c:pt>
                  <c:pt idx="176">
                    <c:v>5.1607205123034199E-3</c:v>
                  </c:pt>
                  <c:pt idx="177">
                    <c:v>6.9869994445596398E-3</c:v>
                  </c:pt>
                  <c:pt idx="178">
                    <c:v>5.9804847716740097E-3</c:v>
                  </c:pt>
                  <c:pt idx="179">
                    <c:v>6.3472304227423998E-3</c:v>
                  </c:pt>
                  <c:pt idx="180">
                    <c:v>7.4707892011635002E-3</c:v>
                  </c:pt>
                  <c:pt idx="181">
                    <c:v>5.6808374456486102E-3</c:v>
                  </c:pt>
                  <c:pt idx="182">
                    <c:v>5.8777795353121796E-3</c:v>
                  </c:pt>
                  <c:pt idx="183">
                    <c:v>8.2333428203499905E-3</c:v>
                  </c:pt>
                  <c:pt idx="184">
                    <c:v>6.4649494867306499E-3</c:v>
                  </c:pt>
                  <c:pt idx="185">
                    <c:v>7.4071643758455898E-3</c:v>
                  </c:pt>
                  <c:pt idx="186">
                    <c:v>3.5104462691572199E-3</c:v>
                  </c:pt>
                  <c:pt idx="187">
                    <c:v>4.9019739968262704E-3</c:v>
                  </c:pt>
                  <c:pt idx="188">
                    <c:v>6.71563735546665E-3</c:v>
                  </c:pt>
                  <c:pt idx="189">
                    <c:v>7.4794162485658502E-3</c:v>
                  </c:pt>
                  <c:pt idx="190">
                    <c:v>1.1639289091087799E-2</c:v>
                  </c:pt>
                  <c:pt idx="191">
                    <c:v>8.1486364890643592E-3</c:v>
                  </c:pt>
                  <c:pt idx="192">
                    <c:v>5.7028397748494896E-3</c:v>
                  </c:pt>
                  <c:pt idx="193">
                    <c:v>5.4488713473437901E-3</c:v>
                  </c:pt>
                  <c:pt idx="194">
                    <c:v>8.7062081980693908E-3</c:v>
                  </c:pt>
                  <c:pt idx="195">
                    <c:v>4.6737494386040199E-3</c:v>
                  </c:pt>
                  <c:pt idx="196">
                    <c:v>5.8822968433945603E-3</c:v>
                  </c:pt>
                  <c:pt idx="197">
                    <c:v>8.6197043860434999E-3</c:v>
                  </c:pt>
                  <c:pt idx="198">
                    <c:v>8.3672220219988304E-3</c:v>
                  </c:pt>
                  <c:pt idx="199">
                    <c:v>7.4726489664557697E-3</c:v>
                  </c:pt>
                  <c:pt idx="200">
                    <c:v>5.5507646112974499E-3</c:v>
                  </c:pt>
                  <c:pt idx="201">
                    <c:v>6.7617825354304101E-3</c:v>
                  </c:pt>
                  <c:pt idx="202">
                    <c:v>9.9214555699532695E-3</c:v>
                  </c:pt>
                  <c:pt idx="203">
                    <c:v>7.8481413391847197E-3</c:v>
                  </c:pt>
                  <c:pt idx="204">
                    <c:v>7.79288107523992E-3</c:v>
                  </c:pt>
                  <c:pt idx="205">
                    <c:v>8.3088312156429298E-3</c:v>
                  </c:pt>
                  <c:pt idx="206">
                    <c:v>1.0492518474371101E-2</c:v>
                  </c:pt>
                  <c:pt idx="207">
                    <c:v>1.2683158108053399E-2</c:v>
                  </c:pt>
                  <c:pt idx="208">
                    <c:v>4.4493852351446704E-3</c:v>
                  </c:pt>
                  <c:pt idx="209">
                    <c:v>1.1146120550334E-2</c:v>
                  </c:pt>
                  <c:pt idx="210">
                    <c:v>9.6732322463286505E-3</c:v>
                  </c:pt>
                  <c:pt idx="211">
                    <c:v>1.2308671475797299E-2</c:v>
                  </c:pt>
                  <c:pt idx="212">
                    <c:v>1.19890427152255E-2</c:v>
                  </c:pt>
                  <c:pt idx="213">
                    <c:v>1.0276103924502801E-2</c:v>
                  </c:pt>
                  <c:pt idx="214">
                    <c:v>9.6437588057868198E-3</c:v>
                  </c:pt>
                  <c:pt idx="215">
                    <c:v>1.0622277044928199E-2</c:v>
                  </c:pt>
                  <c:pt idx="216">
                    <c:v>6.9759711527195602E-3</c:v>
                  </c:pt>
                  <c:pt idx="217">
                    <c:v>1.1437667812237E-2</c:v>
                  </c:pt>
                  <c:pt idx="218">
                    <c:v>1.18231421405833E-2</c:v>
                  </c:pt>
                  <c:pt idx="219">
                    <c:v>1.0481850998497799E-2</c:v>
                  </c:pt>
                  <c:pt idx="220">
                    <c:v>1.2156752186744E-2</c:v>
                  </c:pt>
                  <c:pt idx="221">
                    <c:v>1.29937204128592E-2</c:v>
                  </c:pt>
                  <c:pt idx="222">
                    <c:v>1.18185645792129E-2</c:v>
                  </c:pt>
                  <c:pt idx="223">
                    <c:v>1.3127449200154901E-2</c:v>
                  </c:pt>
                  <c:pt idx="224">
                    <c:v>9.6413428557213902E-3</c:v>
                  </c:pt>
                  <c:pt idx="225">
                    <c:v>7.6102618802321997E-3</c:v>
                  </c:pt>
                  <c:pt idx="226">
                    <c:v>1.0134024117172199E-2</c:v>
                  </c:pt>
                  <c:pt idx="227">
                    <c:v>9.0467206329171903E-3</c:v>
                  </c:pt>
                  <c:pt idx="228">
                    <c:v>9.6210662917977693E-3</c:v>
                  </c:pt>
                  <c:pt idx="229">
                    <c:v>1.4243494424770501E-2</c:v>
                  </c:pt>
                  <c:pt idx="230">
                    <c:v>1.2898636897193901E-2</c:v>
                  </c:pt>
                  <c:pt idx="231">
                    <c:v>1.52942718383709E-2</c:v>
                  </c:pt>
                  <c:pt idx="232">
                    <c:v>1.7263255791193002E-2</c:v>
                  </c:pt>
                  <c:pt idx="233">
                    <c:v>1.2675309406263E-2</c:v>
                  </c:pt>
                  <c:pt idx="234">
                    <c:v>8.7741007998182897E-3</c:v>
                  </c:pt>
                  <c:pt idx="235">
                    <c:v>1.5251609697096101E-2</c:v>
                  </c:pt>
                  <c:pt idx="236">
                    <c:v>1.23014516952574E-2</c:v>
                  </c:pt>
                  <c:pt idx="237">
                    <c:v>1.08990257518615E-2</c:v>
                  </c:pt>
                  <c:pt idx="238">
                    <c:v>1.2321646146672499E-2</c:v>
                  </c:pt>
                  <c:pt idx="239">
                    <c:v>8.2654019250569203E-3</c:v>
                  </c:pt>
                  <c:pt idx="240">
                    <c:v>9.5229922623807396E-3</c:v>
                  </c:pt>
                  <c:pt idx="241">
                    <c:v>8.8911995272974494E-3</c:v>
                  </c:pt>
                  <c:pt idx="242">
                    <c:v>1.03628316298738E-2</c:v>
                  </c:pt>
                  <c:pt idx="243">
                    <c:v>8.2844732739794699E-3</c:v>
                  </c:pt>
                  <c:pt idx="244">
                    <c:v>9.4358171329785006E-3</c:v>
                  </c:pt>
                  <c:pt idx="245">
                    <c:v>7.1470329696377202E-3</c:v>
                  </c:pt>
                  <c:pt idx="246">
                    <c:v>7.0414814961086104E-3</c:v>
                  </c:pt>
                  <c:pt idx="247">
                    <c:v>9.5770942393483896E-3</c:v>
                  </c:pt>
                  <c:pt idx="248">
                    <c:v>6.8834751407274202E-3</c:v>
                  </c:pt>
                  <c:pt idx="249">
                    <c:v>1.2609541613269199E-2</c:v>
                  </c:pt>
                  <c:pt idx="250">
                    <c:v>7.1194631616809797E-3</c:v>
                  </c:pt>
                  <c:pt idx="251">
                    <c:v>1.0972336504659799E-2</c:v>
                  </c:pt>
                  <c:pt idx="252">
                    <c:v>1.2171246761433101E-2</c:v>
                  </c:pt>
                  <c:pt idx="253">
                    <c:v>1.2858454277539901E-2</c:v>
                  </c:pt>
                  <c:pt idx="254">
                    <c:v>9.4951081514786304E-3</c:v>
                  </c:pt>
                  <c:pt idx="255">
                    <c:v>1.7647546088703399E-2</c:v>
                  </c:pt>
                  <c:pt idx="256">
                    <c:v>1.38028165377003E-2</c:v>
                  </c:pt>
                  <c:pt idx="257">
                    <c:v>1.21403798483715E-2</c:v>
                  </c:pt>
                  <c:pt idx="258">
                    <c:v>1.2550058612202101E-2</c:v>
                  </c:pt>
                  <c:pt idx="259">
                    <c:v>1.44888971992185E-2</c:v>
                  </c:pt>
                  <c:pt idx="260">
                    <c:v>6.5638497542292798E-3</c:v>
                  </c:pt>
                  <c:pt idx="261">
                    <c:v>6.3600988353859703E-3</c:v>
                  </c:pt>
                  <c:pt idx="262">
                    <c:v>1.1641031951872501E-2</c:v>
                  </c:pt>
                  <c:pt idx="263">
                    <c:v>7.4440593953443799E-3</c:v>
                  </c:pt>
                  <c:pt idx="264">
                    <c:v>1.1263359210263E-2</c:v>
                  </c:pt>
                  <c:pt idx="265">
                    <c:v>9.8761444059684792E-3</c:v>
                  </c:pt>
                  <c:pt idx="266">
                    <c:v>8.2756475364824094E-3</c:v>
                  </c:pt>
                  <c:pt idx="267">
                    <c:v>1.1014094336489399E-2</c:v>
                  </c:pt>
                  <c:pt idx="268">
                    <c:v>8.7836061554037795E-3</c:v>
                  </c:pt>
                  <c:pt idx="269">
                    <c:v>6.8756228470172997E-3</c:v>
                  </c:pt>
                  <c:pt idx="270">
                    <c:v>9.3133221313564992E-3</c:v>
                  </c:pt>
                  <c:pt idx="271">
                    <c:v>9.9062760423095694E-3</c:v>
                  </c:pt>
                  <c:pt idx="272">
                    <c:v>1.30018071106927E-2</c:v>
                  </c:pt>
                  <c:pt idx="273">
                    <c:v>1.2484056149186599E-2</c:v>
                  </c:pt>
                  <c:pt idx="274">
                    <c:v>1.0377277331989799E-2</c:v>
                  </c:pt>
                  <c:pt idx="275">
                    <c:v>1.34369109735778E-2</c:v>
                  </c:pt>
                  <c:pt idx="276">
                    <c:v>7.6178892562533398E-3</c:v>
                  </c:pt>
                  <c:pt idx="277">
                    <c:v>8.1846787419203697E-3</c:v>
                  </c:pt>
                  <c:pt idx="278">
                    <c:v>5.3613424287754898E-3</c:v>
                  </c:pt>
                  <c:pt idx="279">
                    <c:v>7.7434203663605903E-3</c:v>
                  </c:pt>
                  <c:pt idx="280">
                    <c:v>1.09432185557211E-2</c:v>
                  </c:pt>
                  <c:pt idx="281">
                    <c:v>1.19659640405627E-2</c:v>
                  </c:pt>
                  <c:pt idx="282">
                    <c:v>9.6281832141512595E-3</c:v>
                  </c:pt>
                  <c:pt idx="283">
                    <c:v>7.6612636068318597E-3</c:v>
                  </c:pt>
                  <c:pt idx="284">
                    <c:v>1.04533174585845E-2</c:v>
                  </c:pt>
                  <c:pt idx="285">
                    <c:v>9.2935573834006906E-3</c:v>
                  </c:pt>
                  <c:pt idx="286">
                    <c:v>1.0473959914690301E-2</c:v>
                  </c:pt>
                  <c:pt idx="287">
                    <c:v>7.9151149875167498E-3</c:v>
                  </c:pt>
                  <c:pt idx="288">
                    <c:v>9.9991604023816506E-3</c:v>
                  </c:pt>
                  <c:pt idx="289">
                    <c:v>1.00602105011037E-2</c:v>
                  </c:pt>
                  <c:pt idx="290">
                    <c:v>5.1207881588854302E-3</c:v>
                  </c:pt>
                  <c:pt idx="291">
                    <c:v>1.2889576578156E-2</c:v>
                  </c:pt>
                  <c:pt idx="292">
                    <c:v>8.5130262101241506E-3</c:v>
                  </c:pt>
                  <c:pt idx="293">
                    <c:v>9.6578888112409198E-3</c:v>
                  </c:pt>
                  <c:pt idx="294">
                    <c:v>7.4666277111512403E-3</c:v>
                  </c:pt>
                  <c:pt idx="295">
                    <c:v>6.6857653793573396E-3</c:v>
                  </c:pt>
                  <c:pt idx="296">
                    <c:v>8.8956299138312402E-3</c:v>
                  </c:pt>
                  <c:pt idx="297">
                    <c:v>9.3907530512154502E-3</c:v>
                  </c:pt>
                  <c:pt idx="298">
                    <c:v>1.1260538156905701E-2</c:v>
                  </c:pt>
                  <c:pt idx="299">
                    <c:v>8.5593301164821108E-3</c:v>
                  </c:pt>
                  <c:pt idx="300">
                    <c:v>1.0399692171304001E-2</c:v>
                  </c:pt>
                  <c:pt idx="301">
                    <c:v>7.2725127998119199E-3</c:v>
                  </c:pt>
                  <c:pt idx="302">
                    <c:v>9.1278184002439797E-3</c:v>
                  </c:pt>
                  <c:pt idx="303">
                    <c:v>7.0638578279133097E-3</c:v>
                  </c:pt>
                  <c:pt idx="304">
                    <c:v>6.7426655804961504E-3</c:v>
                  </c:pt>
                  <c:pt idx="305">
                    <c:v>7.34901822234968E-3</c:v>
                  </c:pt>
                  <c:pt idx="306">
                    <c:v>6.2648978126663302E-3</c:v>
                  </c:pt>
                  <c:pt idx="307">
                    <c:v>7.0511151840148799E-3</c:v>
                  </c:pt>
                  <c:pt idx="308">
                    <c:v>7.00373057972546E-3</c:v>
                  </c:pt>
                  <c:pt idx="309">
                    <c:v>4.7849770932089598E-3</c:v>
                  </c:pt>
                  <c:pt idx="310">
                    <c:v>7.3520418832090104E-3</c:v>
                  </c:pt>
                  <c:pt idx="311">
                    <c:v>8.8477937982428308E-3</c:v>
                  </c:pt>
                  <c:pt idx="312">
                    <c:v>6.39727925058718E-3</c:v>
                  </c:pt>
                  <c:pt idx="313">
                    <c:v>7.2759018747643204E-3</c:v>
                  </c:pt>
                </c:numCache>
              </c:numRef>
            </c:plus>
            <c:minus>
              <c:numRef>
                <c:f>TransferFunctions!$C$2:$C$315</c:f>
                <c:numCache>
                  <c:formatCode>General</c:formatCode>
                  <c:ptCount val="314"/>
                  <c:pt idx="0">
                    <c:v>4.6934610723166299E-2</c:v>
                  </c:pt>
                  <c:pt idx="1">
                    <c:v>1.82409308438756E-2</c:v>
                  </c:pt>
                  <c:pt idx="2">
                    <c:v>1.4200387160754601E-2</c:v>
                  </c:pt>
                  <c:pt idx="3">
                    <c:v>8.2581209745762798E-3</c:v>
                  </c:pt>
                  <c:pt idx="4">
                    <c:v>7.3616068830167402E-3</c:v>
                  </c:pt>
                  <c:pt idx="5">
                    <c:v>2.47707266871608E-2</c:v>
                  </c:pt>
                  <c:pt idx="6">
                    <c:v>7.2346459936927501E-3</c:v>
                  </c:pt>
                  <c:pt idx="7">
                    <c:v>6.6674462416610502E-3</c:v>
                  </c:pt>
                  <c:pt idx="8">
                    <c:v>5.0427041508308299E-3</c:v>
                  </c:pt>
                  <c:pt idx="9">
                    <c:v>5.8867629641532896E-3</c:v>
                  </c:pt>
                  <c:pt idx="10">
                    <c:v>6.2466268445912502E-3</c:v>
                  </c:pt>
                  <c:pt idx="11">
                    <c:v>7.7535431751816703E-3</c:v>
                  </c:pt>
                  <c:pt idx="12">
                    <c:v>6.6249989991317799E-3</c:v>
                  </c:pt>
                  <c:pt idx="13">
                    <c:v>3.89651721380298E-3</c:v>
                  </c:pt>
                  <c:pt idx="14">
                    <c:v>3.74038533562728E-3</c:v>
                  </c:pt>
                  <c:pt idx="15">
                    <c:v>3.3715674062819402E-3</c:v>
                  </c:pt>
                  <c:pt idx="16">
                    <c:v>1.4946015951977899E-2</c:v>
                  </c:pt>
                  <c:pt idx="17">
                    <c:v>3.63308379072219E-3</c:v>
                  </c:pt>
                  <c:pt idx="18">
                    <c:v>5.8548801943417101E-3</c:v>
                  </c:pt>
                  <c:pt idx="19">
                    <c:v>3.8971948673855198E-3</c:v>
                  </c:pt>
                  <c:pt idx="20">
                    <c:v>4.3404486648490502E-3</c:v>
                  </c:pt>
                  <c:pt idx="21">
                    <c:v>5.6881482329753496E-3</c:v>
                  </c:pt>
                  <c:pt idx="22">
                    <c:v>4.7478278292636001E-3</c:v>
                  </c:pt>
                  <c:pt idx="23">
                    <c:v>3.65959758941347E-3</c:v>
                  </c:pt>
                  <c:pt idx="24">
                    <c:v>3.67097522253428E-3</c:v>
                  </c:pt>
                  <c:pt idx="25">
                    <c:v>6.0502478635682897E-3</c:v>
                  </c:pt>
                  <c:pt idx="26">
                    <c:v>3.5007289172393498E-3</c:v>
                  </c:pt>
                  <c:pt idx="27">
                    <c:v>1.15277595150961E-2</c:v>
                  </c:pt>
                  <c:pt idx="28">
                    <c:v>3.6050545224901101E-3</c:v>
                  </c:pt>
                  <c:pt idx="29">
                    <c:v>3.63130561389808E-3</c:v>
                  </c:pt>
                  <c:pt idx="30">
                    <c:v>3.05413804922124E-3</c:v>
                  </c:pt>
                  <c:pt idx="31">
                    <c:v>3.5837284814911699E-3</c:v>
                  </c:pt>
                  <c:pt idx="32">
                    <c:v>4.0971826331949804E-3</c:v>
                  </c:pt>
                  <c:pt idx="33">
                    <c:v>4.9638514334796003E-3</c:v>
                  </c:pt>
                  <c:pt idx="34">
                    <c:v>4.9640543009363599E-3</c:v>
                  </c:pt>
                  <c:pt idx="35">
                    <c:v>2.6936674936009499E-3</c:v>
                  </c:pt>
                  <c:pt idx="36">
                    <c:v>3.3411382528947E-3</c:v>
                  </c:pt>
                  <c:pt idx="37">
                    <c:v>4.2839517184504296E-3</c:v>
                  </c:pt>
                  <c:pt idx="38">
                    <c:v>1.0130518448838E-2</c:v>
                  </c:pt>
                  <c:pt idx="39">
                    <c:v>3.0197604285092002E-3</c:v>
                  </c:pt>
                  <c:pt idx="40">
                    <c:v>3.45655567898113E-3</c:v>
                  </c:pt>
                  <c:pt idx="41">
                    <c:v>6.4677600457792098E-3</c:v>
                  </c:pt>
                  <c:pt idx="42">
                    <c:v>2.7215992309432401E-3</c:v>
                  </c:pt>
                  <c:pt idx="43">
                    <c:v>3.9009296210295798E-3</c:v>
                  </c:pt>
                  <c:pt idx="44">
                    <c:v>2.2502304062980601E-3</c:v>
                  </c:pt>
                  <c:pt idx="45">
                    <c:v>3.2404810012895001E-3</c:v>
                  </c:pt>
                  <c:pt idx="46">
                    <c:v>4.8279205571094604E-3</c:v>
                  </c:pt>
                  <c:pt idx="47">
                    <c:v>3.0909523138702801E-3</c:v>
                  </c:pt>
                  <c:pt idx="48">
                    <c:v>4.2429087698017502E-3</c:v>
                  </c:pt>
                  <c:pt idx="49">
                    <c:v>1.2102182731161299E-2</c:v>
                  </c:pt>
                  <c:pt idx="50">
                    <c:v>3.8576881136228999E-3</c:v>
                  </c:pt>
                  <c:pt idx="51">
                    <c:v>4.3440869069608498E-3</c:v>
                  </c:pt>
                  <c:pt idx="52">
                    <c:v>4.7956748848831596E-3</c:v>
                  </c:pt>
                  <c:pt idx="53">
                    <c:v>2.9450554988999802E-3</c:v>
                  </c:pt>
                  <c:pt idx="54">
                    <c:v>4.2869453385326701E-3</c:v>
                  </c:pt>
                  <c:pt idx="55">
                    <c:v>6.1032731088979898E-3</c:v>
                  </c:pt>
                  <c:pt idx="56">
                    <c:v>3.3265248344080101E-3</c:v>
                  </c:pt>
                  <c:pt idx="57">
                    <c:v>5.5137918726696896E-3</c:v>
                  </c:pt>
                  <c:pt idx="58">
                    <c:v>6.6774550867937004E-3</c:v>
                  </c:pt>
                  <c:pt idx="59">
                    <c:v>3.5706974923520899E-3</c:v>
                  </c:pt>
                  <c:pt idx="60">
                    <c:v>1.6238138952730598E-2</c:v>
                  </c:pt>
                  <c:pt idx="61">
                    <c:v>3.2103064418330298E-3</c:v>
                  </c:pt>
                  <c:pt idx="62">
                    <c:v>2.5371376654954102E-3</c:v>
                  </c:pt>
                  <c:pt idx="63">
                    <c:v>2.73159635261614E-3</c:v>
                  </c:pt>
                  <c:pt idx="64">
                    <c:v>2.9699032972454898E-3</c:v>
                  </c:pt>
                  <c:pt idx="65">
                    <c:v>4.3574239548256101E-3</c:v>
                  </c:pt>
                  <c:pt idx="66">
                    <c:v>5.0648644600856003E-3</c:v>
                  </c:pt>
                  <c:pt idx="67">
                    <c:v>5.0154510138214203E-3</c:v>
                  </c:pt>
                  <c:pt idx="68">
                    <c:v>5.3202791733983797E-3</c:v>
                  </c:pt>
                  <c:pt idx="69">
                    <c:v>5.6610519920025403E-3</c:v>
                  </c:pt>
                  <c:pt idx="70">
                    <c:v>3.0444989819852302E-3</c:v>
                  </c:pt>
                  <c:pt idx="71">
                    <c:v>1.02974790897019E-2</c:v>
                  </c:pt>
                  <c:pt idx="72">
                    <c:v>4.3355388678777201E-3</c:v>
                  </c:pt>
                  <c:pt idx="73">
                    <c:v>4.3584696372021801E-3</c:v>
                  </c:pt>
                  <c:pt idx="74">
                    <c:v>4.7960994088711399E-3</c:v>
                  </c:pt>
                  <c:pt idx="75">
                    <c:v>2.9243311448081998E-3</c:v>
                  </c:pt>
                  <c:pt idx="76">
                    <c:v>2.2138701436483E-3</c:v>
                  </c:pt>
                  <c:pt idx="77">
                    <c:v>4.6837011172733501E-3</c:v>
                  </c:pt>
                  <c:pt idx="78">
                    <c:v>3.3531070570353401E-3</c:v>
                  </c:pt>
                  <c:pt idx="79">
                    <c:v>3.6782857591319698E-3</c:v>
                  </c:pt>
                  <c:pt idx="80">
                    <c:v>4.2983574704686701E-3</c:v>
                  </c:pt>
                  <c:pt idx="81">
                    <c:v>3.58968206064952E-3</c:v>
                  </c:pt>
                  <c:pt idx="82">
                    <c:v>9.72993041080987E-3</c:v>
                  </c:pt>
                  <c:pt idx="83">
                    <c:v>3.9042212848549502E-3</c:v>
                  </c:pt>
                  <c:pt idx="84">
                    <c:v>4.1913364262562902E-3</c:v>
                  </c:pt>
                  <c:pt idx="85">
                    <c:v>4.0578716017198599E-3</c:v>
                  </c:pt>
                  <c:pt idx="86">
                    <c:v>3.6103198733692201E-3</c:v>
                  </c:pt>
                  <c:pt idx="87">
                    <c:v>3.7698843699650402E-3</c:v>
                  </c:pt>
                  <c:pt idx="88">
                    <c:v>4.3647184919067602E-3</c:v>
                  </c:pt>
                  <c:pt idx="89">
                    <c:v>2.6484829028534901E-3</c:v>
                  </c:pt>
                  <c:pt idx="90">
                    <c:v>3.3251604097207202E-3</c:v>
                  </c:pt>
                  <c:pt idx="91">
                    <c:v>2.17305898558833E-3</c:v>
                  </c:pt>
                  <c:pt idx="92">
                    <c:v>3.3690486245817001E-3</c:v>
                  </c:pt>
                  <c:pt idx="93">
                    <c:v>7.7618022174387397E-3</c:v>
                  </c:pt>
                  <c:pt idx="94">
                    <c:v>4.3254156608850403E-3</c:v>
                  </c:pt>
                  <c:pt idx="95">
                    <c:v>4.4583695708310597E-3</c:v>
                  </c:pt>
                  <c:pt idx="96">
                    <c:v>3.7226519782004599E-3</c:v>
                  </c:pt>
                  <c:pt idx="97">
                    <c:v>6.4219355748104797E-3</c:v>
                  </c:pt>
                  <c:pt idx="98">
                    <c:v>3.5929381180743502E-3</c:v>
                  </c:pt>
                  <c:pt idx="99">
                    <c:v>4.5230720281292398E-3</c:v>
                  </c:pt>
                  <c:pt idx="100">
                    <c:v>1.6506798838796901E-3</c:v>
                  </c:pt>
                  <c:pt idx="101">
                    <c:v>2.82156220250991E-3</c:v>
                  </c:pt>
                  <c:pt idx="102">
                    <c:v>5.0391832050772902E-3</c:v>
                  </c:pt>
                  <c:pt idx="103">
                    <c:v>3.2315795408314001E-3</c:v>
                  </c:pt>
                  <c:pt idx="104">
                    <c:v>1.0437275473552599E-2</c:v>
                  </c:pt>
                  <c:pt idx="105">
                    <c:v>3.00374481465782E-3</c:v>
                  </c:pt>
                  <c:pt idx="106">
                    <c:v>4.0354772444390801E-3</c:v>
                  </c:pt>
                  <c:pt idx="107">
                    <c:v>3.5580763132822399E-3</c:v>
                  </c:pt>
                  <c:pt idx="108">
                    <c:v>4.8750034731672304E-3</c:v>
                  </c:pt>
                  <c:pt idx="109">
                    <c:v>3.8452472501122898E-3</c:v>
                  </c:pt>
                  <c:pt idx="110">
                    <c:v>4.1697320176948298E-3</c:v>
                  </c:pt>
                  <c:pt idx="111">
                    <c:v>5.5883990589568498E-3</c:v>
                  </c:pt>
                  <c:pt idx="112">
                    <c:v>3.2858084660283399E-3</c:v>
                  </c:pt>
                  <c:pt idx="113">
                    <c:v>4.1411262296701104E-3</c:v>
                  </c:pt>
                  <c:pt idx="114">
                    <c:v>5.4733873031490099E-3</c:v>
                  </c:pt>
                  <c:pt idx="115">
                    <c:v>1.08871687647705E-2</c:v>
                  </c:pt>
                  <c:pt idx="116">
                    <c:v>5.3077192124782102E-3</c:v>
                  </c:pt>
                  <c:pt idx="117">
                    <c:v>3.4751270297355701E-3</c:v>
                  </c:pt>
                  <c:pt idx="118">
                    <c:v>5.5077298976590897E-3</c:v>
                  </c:pt>
                  <c:pt idx="119">
                    <c:v>3.99614665837049E-3</c:v>
                  </c:pt>
                  <c:pt idx="120">
                    <c:v>5.0870752263224997E-3</c:v>
                  </c:pt>
                  <c:pt idx="121">
                    <c:v>4.1229079038747904E-3</c:v>
                  </c:pt>
                  <c:pt idx="122">
                    <c:v>6.0630077973662698E-3</c:v>
                  </c:pt>
                  <c:pt idx="123">
                    <c:v>5.27554478165327E-3</c:v>
                  </c:pt>
                  <c:pt idx="124">
                    <c:v>3.8974590985221798E-3</c:v>
                  </c:pt>
                  <c:pt idx="125">
                    <c:v>5.8486785828405496E-3</c:v>
                  </c:pt>
                  <c:pt idx="126">
                    <c:v>1.0252189148904699E-2</c:v>
                  </c:pt>
                  <c:pt idx="127">
                    <c:v>3.5160959732334698E-3</c:v>
                  </c:pt>
                  <c:pt idx="128">
                    <c:v>5.3908804092751804E-3</c:v>
                  </c:pt>
                  <c:pt idx="129">
                    <c:v>5.5047790133104998E-3</c:v>
                  </c:pt>
                  <c:pt idx="130">
                    <c:v>3.65504493303555E-3</c:v>
                  </c:pt>
                  <c:pt idx="131">
                    <c:v>3.6315025923753402E-3</c:v>
                  </c:pt>
                  <c:pt idx="132">
                    <c:v>3.2820543270604299E-3</c:v>
                  </c:pt>
                  <c:pt idx="133">
                    <c:v>5.2462831996852597E-3</c:v>
                  </c:pt>
                  <c:pt idx="134">
                    <c:v>5.0550099588604703E-3</c:v>
                  </c:pt>
                  <c:pt idx="135">
                    <c:v>4.8539449950985997E-3</c:v>
                  </c:pt>
                  <c:pt idx="136">
                    <c:v>4.1317297416807496E-3</c:v>
                  </c:pt>
                  <c:pt idx="137">
                    <c:v>9.0748202729281809E-3</c:v>
                  </c:pt>
                  <c:pt idx="138">
                    <c:v>4.5519725875901203E-3</c:v>
                  </c:pt>
                  <c:pt idx="139">
                    <c:v>5.7817853217436797E-3</c:v>
                  </c:pt>
                  <c:pt idx="140">
                    <c:v>6.0379935797856103E-3</c:v>
                  </c:pt>
                  <c:pt idx="141">
                    <c:v>2.8949910215012101E-3</c:v>
                  </c:pt>
                  <c:pt idx="142">
                    <c:v>4.0279618156172604E-3</c:v>
                  </c:pt>
                  <c:pt idx="143">
                    <c:v>3.5333141707453498E-3</c:v>
                  </c:pt>
                  <c:pt idx="144">
                    <c:v>3.8589817511680601E-3</c:v>
                  </c:pt>
                  <c:pt idx="145">
                    <c:v>4.3848912949928601E-3</c:v>
                  </c:pt>
                  <c:pt idx="146">
                    <c:v>3.3073900598492999E-3</c:v>
                  </c:pt>
                  <c:pt idx="147">
                    <c:v>1.11706011208878E-2</c:v>
                  </c:pt>
                  <c:pt idx="148">
                    <c:v>3.5992984287923102E-3</c:v>
                  </c:pt>
                  <c:pt idx="149">
                    <c:v>4.54473741862132E-3</c:v>
                  </c:pt>
                  <c:pt idx="150">
                    <c:v>4.48140435700373E-3</c:v>
                  </c:pt>
                  <c:pt idx="151">
                    <c:v>5.2304315343517501E-3</c:v>
                  </c:pt>
                  <c:pt idx="152">
                    <c:v>6.0614680027447103E-3</c:v>
                  </c:pt>
                  <c:pt idx="153">
                    <c:v>3.0627884338058999E-3</c:v>
                  </c:pt>
                  <c:pt idx="154">
                    <c:v>4.4762900693625998E-3</c:v>
                  </c:pt>
                  <c:pt idx="155">
                    <c:v>3.8101167989577898E-3</c:v>
                  </c:pt>
                  <c:pt idx="156">
                    <c:v>7.0677162555700503E-3</c:v>
                  </c:pt>
                  <c:pt idx="157">
                    <c:v>5.7046531477368302E-3</c:v>
                  </c:pt>
                  <c:pt idx="158">
                    <c:v>6.8925511778821303E-3</c:v>
                  </c:pt>
                  <c:pt idx="159">
                    <c:v>5.9319563459941304E-3</c:v>
                  </c:pt>
                  <c:pt idx="160">
                    <c:v>5.3582700624740104E-3</c:v>
                  </c:pt>
                  <c:pt idx="161">
                    <c:v>4.5651586942074603E-3</c:v>
                  </c:pt>
                  <c:pt idx="162">
                    <c:v>8.6158816731573898E-3</c:v>
                  </c:pt>
                  <c:pt idx="163">
                    <c:v>3.9412233773503799E-3</c:v>
                  </c:pt>
                  <c:pt idx="164">
                    <c:v>3.4257943022140401E-3</c:v>
                  </c:pt>
                  <c:pt idx="165">
                    <c:v>5.1673222710382199E-3</c:v>
                  </c:pt>
                  <c:pt idx="166">
                    <c:v>6.9505208244310702E-3</c:v>
                  </c:pt>
                  <c:pt idx="167">
                    <c:v>5.1334269457103E-3</c:v>
                  </c:pt>
                  <c:pt idx="168">
                    <c:v>5.2086285940581602E-3</c:v>
                  </c:pt>
                  <c:pt idx="169">
                    <c:v>1.1068412888316699E-2</c:v>
                  </c:pt>
                  <c:pt idx="170">
                    <c:v>5.4158672975430696E-3</c:v>
                  </c:pt>
                  <c:pt idx="171">
                    <c:v>6.3661344363138504E-3</c:v>
                  </c:pt>
                  <c:pt idx="172">
                    <c:v>4.1431429880879698E-3</c:v>
                  </c:pt>
                  <c:pt idx="173">
                    <c:v>4.9446951147775302E-3</c:v>
                  </c:pt>
                  <c:pt idx="174">
                    <c:v>8.3151298459020195E-3</c:v>
                  </c:pt>
                  <c:pt idx="175">
                    <c:v>6.0584714908445596E-3</c:v>
                  </c:pt>
                  <c:pt idx="176">
                    <c:v>5.1607205123034199E-3</c:v>
                  </c:pt>
                  <c:pt idx="177">
                    <c:v>6.9869994445596398E-3</c:v>
                  </c:pt>
                  <c:pt idx="178">
                    <c:v>5.9804847716740097E-3</c:v>
                  </c:pt>
                  <c:pt idx="179">
                    <c:v>6.3472304227423998E-3</c:v>
                  </c:pt>
                  <c:pt idx="180">
                    <c:v>7.4707892011635002E-3</c:v>
                  </c:pt>
                  <c:pt idx="181">
                    <c:v>5.6808374456486102E-3</c:v>
                  </c:pt>
                  <c:pt idx="182">
                    <c:v>5.8777795353121796E-3</c:v>
                  </c:pt>
                  <c:pt idx="183">
                    <c:v>8.2333428203499905E-3</c:v>
                  </c:pt>
                  <c:pt idx="184">
                    <c:v>6.4649494867306499E-3</c:v>
                  </c:pt>
                  <c:pt idx="185">
                    <c:v>7.4071643758455898E-3</c:v>
                  </c:pt>
                  <c:pt idx="186">
                    <c:v>3.5104462691572199E-3</c:v>
                  </c:pt>
                  <c:pt idx="187">
                    <c:v>4.9019739968262704E-3</c:v>
                  </c:pt>
                  <c:pt idx="188">
                    <c:v>6.71563735546665E-3</c:v>
                  </c:pt>
                  <c:pt idx="189">
                    <c:v>7.4794162485658502E-3</c:v>
                  </c:pt>
                  <c:pt idx="190">
                    <c:v>1.1639289091087799E-2</c:v>
                  </c:pt>
                  <c:pt idx="191">
                    <c:v>8.1486364890643592E-3</c:v>
                  </c:pt>
                  <c:pt idx="192">
                    <c:v>5.7028397748494896E-3</c:v>
                  </c:pt>
                  <c:pt idx="193">
                    <c:v>5.4488713473437901E-3</c:v>
                  </c:pt>
                  <c:pt idx="194">
                    <c:v>8.7062081980693908E-3</c:v>
                  </c:pt>
                  <c:pt idx="195">
                    <c:v>4.6737494386040199E-3</c:v>
                  </c:pt>
                  <c:pt idx="196">
                    <c:v>5.8822968433945603E-3</c:v>
                  </c:pt>
                  <c:pt idx="197">
                    <c:v>8.6197043860434999E-3</c:v>
                  </c:pt>
                  <c:pt idx="198">
                    <c:v>8.3672220219988304E-3</c:v>
                  </c:pt>
                  <c:pt idx="199">
                    <c:v>7.4726489664557697E-3</c:v>
                  </c:pt>
                  <c:pt idx="200">
                    <c:v>5.5507646112974499E-3</c:v>
                  </c:pt>
                  <c:pt idx="201">
                    <c:v>6.7617825354304101E-3</c:v>
                  </c:pt>
                  <c:pt idx="202">
                    <c:v>9.9214555699532695E-3</c:v>
                  </c:pt>
                  <c:pt idx="203">
                    <c:v>7.8481413391847197E-3</c:v>
                  </c:pt>
                  <c:pt idx="204">
                    <c:v>7.79288107523992E-3</c:v>
                  </c:pt>
                  <c:pt idx="205">
                    <c:v>8.3088312156429298E-3</c:v>
                  </c:pt>
                  <c:pt idx="206">
                    <c:v>1.0492518474371101E-2</c:v>
                  </c:pt>
                  <c:pt idx="207">
                    <c:v>1.2683158108053399E-2</c:v>
                  </c:pt>
                  <c:pt idx="208">
                    <c:v>4.4493852351446704E-3</c:v>
                  </c:pt>
                  <c:pt idx="209">
                    <c:v>1.1146120550334E-2</c:v>
                  </c:pt>
                  <c:pt idx="210">
                    <c:v>9.6732322463286505E-3</c:v>
                  </c:pt>
                  <c:pt idx="211">
                    <c:v>1.2308671475797299E-2</c:v>
                  </c:pt>
                  <c:pt idx="212">
                    <c:v>1.19890427152255E-2</c:v>
                  </c:pt>
                  <c:pt idx="213">
                    <c:v>1.0276103924502801E-2</c:v>
                  </c:pt>
                  <c:pt idx="214">
                    <c:v>9.6437588057868198E-3</c:v>
                  </c:pt>
                  <c:pt idx="215">
                    <c:v>1.0622277044928199E-2</c:v>
                  </c:pt>
                  <c:pt idx="216">
                    <c:v>6.9759711527195602E-3</c:v>
                  </c:pt>
                  <c:pt idx="217">
                    <c:v>1.1437667812237E-2</c:v>
                  </c:pt>
                  <c:pt idx="218">
                    <c:v>1.18231421405833E-2</c:v>
                  </c:pt>
                  <c:pt idx="219">
                    <c:v>1.0481850998497799E-2</c:v>
                  </c:pt>
                  <c:pt idx="220">
                    <c:v>1.2156752186744E-2</c:v>
                  </c:pt>
                  <c:pt idx="221">
                    <c:v>1.29937204128592E-2</c:v>
                  </c:pt>
                  <c:pt idx="222">
                    <c:v>1.18185645792129E-2</c:v>
                  </c:pt>
                  <c:pt idx="223">
                    <c:v>1.3127449200154901E-2</c:v>
                  </c:pt>
                  <c:pt idx="224">
                    <c:v>9.6413428557213902E-3</c:v>
                  </c:pt>
                  <c:pt idx="225">
                    <c:v>7.6102618802321997E-3</c:v>
                  </c:pt>
                  <c:pt idx="226">
                    <c:v>1.0134024117172199E-2</c:v>
                  </c:pt>
                  <c:pt idx="227">
                    <c:v>9.0467206329171903E-3</c:v>
                  </c:pt>
                  <c:pt idx="228">
                    <c:v>9.6210662917977693E-3</c:v>
                  </c:pt>
                  <c:pt idx="229">
                    <c:v>1.4243494424770501E-2</c:v>
                  </c:pt>
                  <c:pt idx="230">
                    <c:v>1.2898636897193901E-2</c:v>
                  </c:pt>
                  <c:pt idx="231">
                    <c:v>1.52942718383709E-2</c:v>
                  </c:pt>
                  <c:pt idx="232">
                    <c:v>1.7263255791193002E-2</c:v>
                  </c:pt>
                  <c:pt idx="233">
                    <c:v>1.2675309406263E-2</c:v>
                  </c:pt>
                  <c:pt idx="234">
                    <c:v>8.7741007998182897E-3</c:v>
                  </c:pt>
                  <c:pt idx="235">
                    <c:v>1.5251609697096101E-2</c:v>
                  </c:pt>
                  <c:pt idx="236">
                    <c:v>1.23014516952574E-2</c:v>
                  </c:pt>
                  <c:pt idx="237">
                    <c:v>1.08990257518615E-2</c:v>
                  </c:pt>
                  <c:pt idx="238">
                    <c:v>1.2321646146672499E-2</c:v>
                  </c:pt>
                  <c:pt idx="239">
                    <c:v>8.2654019250569203E-3</c:v>
                  </c:pt>
                  <c:pt idx="240">
                    <c:v>9.5229922623807396E-3</c:v>
                  </c:pt>
                  <c:pt idx="241">
                    <c:v>8.8911995272974494E-3</c:v>
                  </c:pt>
                  <c:pt idx="242">
                    <c:v>1.03628316298738E-2</c:v>
                  </c:pt>
                  <c:pt idx="243">
                    <c:v>8.2844732739794699E-3</c:v>
                  </c:pt>
                  <c:pt idx="244">
                    <c:v>9.4358171329785006E-3</c:v>
                  </c:pt>
                  <c:pt idx="245">
                    <c:v>7.1470329696377202E-3</c:v>
                  </c:pt>
                  <c:pt idx="246">
                    <c:v>7.0414814961086104E-3</c:v>
                  </c:pt>
                  <c:pt idx="247">
                    <c:v>9.5770942393483896E-3</c:v>
                  </c:pt>
                  <c:pt idx="248">
                    <c:v>6.8834751407274202E-3</c:v>
                  </c:pt>
                  <c:pt idx="249">
                    <c:v>1.2609541613269199E-2</c:v>
                  </c:pt>
                  <c:pt idx="250">
                    <c:v>7.1194631616809797E-3</c:v>
                  </c:pt>
                  <c:pt idx="251">
                    <c:v>1.0972336504659799E-2</c:v>
                  </c:pt>
                  <c:pt idx="252">
                    <c:v>1.2171246761433101E-2</c:v>
                  </c:pt>
                  <c:pt idx="253">
                    <c:v>1.2858454277539901E-2</c:v>
                  </c:pt>
                  <c:pt idx="254">
                    <c:v>9.4951081514786304E-3</c:v>
                  </c:pt>
                  <c:pt idx="255">
                    <c:v>1.7647546088703399E-2</c:v>
                  </c:pt>
                  <c:pt idx="256">
                    <c:v>1.38028165377003E-2</c:v>
                  </c:pt>
                  <c:pt idx="257">
                    <c:v>1.21403798483715E-2</c:v>
                  </c:pt>
                  <c:pt idx="258">
                    <c:v>1.2550058612202101E-2</c:v>
                  </c:pt>
                  <c:pt idx="259">
                    <c:v>1.44888971992185E-2</c:v>
                  </c:pt>
                  <c:pt idx="260">
                    <c:v>6.5638497542292798E-3</c:v>
                  </c:pt>
                  <c:pt idx="261">
                    <c:v>6.3600988353859703E-3</c:v>
                  </c:pt>
                  <c:pt idx="262">
                    <c:v>1.1641031951872501E-2</c:v>
                  </c:pt>
                  <c:pt idx="263">
                    <c:v>7.4440593953443799E-3</c:v>
                  </c:pt>
                  <c:pt idx="264">
                    <c:v>1.1263359210263E-2</c:v>
                  </c:pt>
                  <c:pt idx="265">
                    <c:v>9.8761444059684792E-3</c:v>
                  </c:pt>
                  <c:pt idx="266">
                    <c:v>8.2756475364824094E-3</c:v>
                  </c:pt>
                  <c:pt idx="267">
                    <c:v>1.1014094336489399E-2</c:v>
                  </c:pt>
                  <c:pt idx="268">
                    <c:v>8.7836061554037795E-3</c:v>
                  </c:pt>
                  <c:pt idx="269">
                    <c:v>6.8756228470172997E-3</c:v>
                  </c:pt>
                  <c:pt idx="270">
                    <c:v>9.3133221313564992E-3</c:v>
                  </c:pt>
                  <c:pt idx="271">
                    <c:v>9.9062760423095694E-3</c:v>
                  </c:pt>
                  <c:pt idx="272">
                    <c:v>1.30018071106927E-2</c:v>
                  </c:pt>
                  <c:pt idx="273">
                    <c:v>1.2484056149186599E-2</c:v>
                  </c:pt>
                  <c:pt idx="274">
                    <c:v>1.0377277331989799E-2</c:v>
                  </c:pt>
                  <c:pt idx="275">
                    <c:v>1.34369109735778E-2</c:v>
                  </c:pt>
                  <c:pt idx="276">
                    <c:v>7.6178892562533398E-3</c:v>
                  </c:pt>
                  <c:pt idx="277">
                    <c:v>8.1846787419203697E-3</c:v>
                  </c:pt>
                  <c:pt idx="278">
                    <c:v>5.3613424287754898E-3</c:v>
                  </c:pt>
                  <c:pt idx="279">
                    <c:v>7.7434203663605903E-3</c:v>
                  </c:pt>
                  <c:pt idx="280">
                    <c:v>1.09432185557211E-2</c:v>
                  </c:pt>
                  <c:pt idx="281">
                    <c:v>1.19659640405627E-2</c:v>
                  </c:pt>
                  <c:pt idx="282">
                    <c:v>9.6281832141512595E-3</c:v>
                  </c:pt>
                  <c:pt idx="283">
                    <c:v>7.6612636068318597E-3</c:v>
                  </c:pt>
                  <c:pt idx="284">
                    <c:v>1.04533174585845E-2</c:v>
                  </c:pt>
                  <c:pt idx="285">
                    <c:v>9.2935573834006906E-3</c:v>
                  </c:pt>
                  <c:pt idx="286">
                    <c:v>1.0473959914690301E-2</c:v>
                  </c:pt>
                  <c:pt idx="287">
                    <c:v>7.9151149875167498E-3</c:v>
                  </c:pt>
                  <c:pt idx="288">
                    <c:v>9.9991604023816506E-3</c:v>
                  </c:pt>
                  <c:pt idx="289">
                    <c:v>1.00602105011037E-2</c:v>
                  </c:pt>
                  <c:pt idx="290">
                    <c:v>5.1207881588854302E-3</c:v>
                  </c:pt>
                  <c:pt idx="291">
                    <c:v>1.2889576578156E-2</c:v>
                  </c:pt>
                  <c:pt idx="292">
                    <c:v>8.5130262101241506E-3</c:v>
                  </c:pt>
                  <c:pt idx="293">
                    <c:v>9.6578888112409198E-3</c:v>
                  </c:pt>
                  <c:pt idx="294">
                    <c:v>7.4666277111512403E-3</c:v>
                  </c:pt>
                  <c:pt idx="295">
                    <c:v>6.6857653793573396E-3</c:v>
                  </c:pt>
                  <c:pt idx="296">
                    <c:v>8.8956299138312402E-3</c:v>
                  </c:pt>
                  <c:pt idx="297">
                    <c:v>9.3907530512154502E-3</c:v>
                  </c:pt>
                  <c:pt idx="298">
                    <c:v>1.1260538156905701E-2</c:v>
                  </c:pt>
                  <c:pt idx="299">
                    <c:v>8.5593301164821108E-3</c:v>
                  </c:pt>
                  <c:pt idx="300">
                    <c:v>1.0399692171304001E-2</c:v>
                  </c:pt>
                  <c:pt idx="301">
                    <c:v>7.2725127998119199E-3</c:v>
                  </c:pt>
                  <c:pt idx="302">
                    <c:v>9.1278184002439797E-3</c:v>
                  </c:pt>
                  <c:pt idx="303">
                    <c:v>7.0638578279133097E-3</c:v>
                  </c:pt>
                  <c:pt idx="304">
                    <c:v>6.7426655804961504E-3</c:v>
                  </c:pt>
                  <c:pt idx="305">
                    <c:v>7.34901822234968E-3</c:v>
                  </c:pt>
                  <c:pt idx="306">
                    <c:v>6.2648978126663302E-3</c:v>
                  </c:pt>
                  <c:pt idx="307">
                    <c:v>7.0511151840148799E-3</c:v>
                  </c:pt>
                  <c:pt idx="308">
                    <c:v>7.00373057972546E-3</c:v>
                  </c:pt>
                  <c:pt idx="309">
                    <c:v>4.7849770932089598E-3</c:v>
                  </c:pt>
                  <c:pt idx="310">
                    <c:v>7.3520418832090104E-3</c:v>
                  </c:pt>
                  <c:pt idx="311">
                    <c:v>8.8477937982428308E-3</c:v>
                  </c:pt>
                  <c:pt idx="312">
                    <c:v>6.39727925058718E-3</c:v>
                  </c:pt>
                  <c:pt idx="313">
                    <c:v>7.2759018747643204E-3</c:v>
                  </c:pt>
                </c:numCache>
              </c:numRef>
            </c:minus>
            <c:spPr>
              <a:noFill/>
              <a:ln w="9525" cap="flat" cmpd="sng" algn="ctr">
                <a:solidFill>
                  <a:schemeClr val="tx1">
                    <a:lumMod val="65000"/>
                    <a:lumOff val="35000"/>
                  </a:schemeClr>
                </a:solidFill>
                <a:round/>
              </a:ln>
              <a:effectLst/>
            </c:spPr>
          </c:errBars>
          <c:xVal>
            <c:numRef>
              <c:f>TransferFunctions!$A$2:$A$315</c:f>
              <c:numCache>
                <c:formatCode>General</c:formatCode>
                <c:ptCount val="314"/>
                <c:pt idx="0">
                  <c:v>1.96084967538134E-3</c:v>
                </c:pt>
                <c:pt idx="1">
                  <c:v>5.8825490261440096E-3</c:v>
                </c:pt>
                <c:pt idx="2">
                  <c:v>9.8042483769066793E-3</c:v>
                </c:pt>
                <c:pt idx="3">
                  <c:v>1.3725947727669399E-2</c:v>
                </c:pt>
                <c:pt idx="4">
                  <c:v>1.7647647078431999E-2</c:v>
                </c:pt>
                <c:pt idx="5">
                  <c:v>1.9608419855485899E-2</c:v>
                </c:pt>
                <c:pt idx="6">
                  <c:v>2.15693464291947E-2</c:v>
                </c:pt>
                <c:pt idx="7">
                  <c:v>2.5491045779957401E-2</c:v>
                </c:pt>
                <c:pt idx="8">
                  <c:v>2.9412745130720001E-2</c:v>
                </c:pt>
                <c:pt idx="9">
                  <c:v>3.3334444481482699E-2</c:v>
                </c:pt>
                <c:pt idx="10">
                  <c:v>3.7256143832245403E-2</c:v>
                </c:pt>
                <c:pt idx="11">
                  <c:v>4.11778431830081E-2</c:v>
                </c:pt>
                <c:pt idx="12">
                  <c:v>4.5099542533770701E-2</c:v>
                </c:pt>
                <c:pt idx="13">
                  <c:v>4.9021241884533398E-2</c:v>
                </c:pt>
                <c:pt idx="14">
                  <c:v>5.2942941235296102E-2</c:v>
                </c:pt>
                <c:pt idx="15">
                  <c:v>5.6864640586058703E-2</c:v>
                </c:pt>
                <c:pt idx="16">
                  <c:v>5.8825259566457802E-2</c:v>
                </c:pt>
                <c:pt idx="17">
                  <c:v>6.07863399368214E-2</c:v>
                </c:pt>
                <c:pt idx="18">
                  <c:v>6.4708039287584104E-2</c:v>
                </c:pt>
                <c:pt idx="19">
                  <c:v>6.8629738638346802E-2</c:v>
                </c:pt>
                <c:pt idx="20">
                  <c:v>7.2551437989109402E-2</c:v>
                </c:pt>
                <c:pt idx="21">
                  <c:v>7.6473137339872099E-2</c:v>
                </c:pt>
                <c:pt idx="22">
                  <c:v>8.0394836690634797E-2</c:v>
                </c:pt>
                <c:pt idx="23">
                  <c:v>8.4316536041397494E-2</c:v>
                </c:pt>
                <c:pt idx="24">
                  <c:v>8.8238235392160094E-2</c:v>
                </c:pt>
                <c:pt idx="25">
                  <c:v>9.2159934742922806E-2</c:v>
                </c:pt>
                <c:pt idx="26">
                  <c:v>9.6081634093685503E-2</c:v>
                </c:pt>
                <c:pt idx="27">
                  <c:v>9.8042099277429698E-2</c:v>
                </c:pt>
                <c:pt idx="28">
                  <c:v>0.10000333344444801</c:v>
                </c:pt>
                <c:pt idx="29">
                  <c:v>0.10392503279521099</c:v>
                </c:pt>
                <c:pt idx="30">
                  <c:v>0.107846732145973</c:v>
                </c:pt>
                <c:pt idx="31">
                  <c:v>0.111768431496736</c:v>
                </c:pt>
                <c:pt idx="32">
                  <c:v>0.115690130847499</c:v>
                </c:pt>
                <c:pt idx="33">
                  <c:v>0.11961183019826201</c:v>
                </c:pt>
                <c:pt idx="34">
                  <c:v>0.123533529549024</c:v>
                </c:pt>
                <c:pt idx="35">
                  <c:v>0.127455228899787</c:v>
                </c:pt>
                <c:pt idx="36">
                  <c:v>0.13137692825055</c:v>
                </c:pt>
                <c:pt idx="37">
                  <c:v>0.135298627601312</c:v>
                </c:pt>
                <c:pt idx="38">
                  <c:v>0.137258938988402</c:v>
                </c:pt>
                <c:pt idx="39">
                  <c:v>0.13922032695207501</c:v>
                </c:pt>
                <c:pt idx="40">
                  <c:v>0.14314202630283801</c:v>
                </c:pt>
                <c:pt idx="41">
                  <c:v>0.14706372565360001</c:v>
                </c:pt>
                <c:pt idx="42">
                  <c:v>0.15098542500436299</c:v>
                </c:pt>
                <c:pt idx="43">
                  <c:v>0.15490712435512599</c:v>
                </c:pt>
                <c:pt idx="44">
                  <c:v>0.15882882370588799</c:v>
                </c:pt>
                <c:pt idx="45">
                  <c:v>0.162750523056651</c:v>
                </c:pt>
                <c:pt idx="46">
                  <c:v>0.166672222407414</c:v>
                </c:pt>
                <c:pt idx="47">
                  <c:v>0.170593921758176</c:v>
                </c:pt>
                <c:pt idx="48">
                  <c:v>0.17451562110893901</c:v>
                </c:pt>
                <c:pt idx="49">
                  <c:v>0.176475778699374</c:v>
                </c:pt>
                <c:pt idx="50">
                  <c:v>0.17843732045970201</c:v>
                </c:pt>
                <c:pt idx="51">
                  <c:v>0.18235901981046401</c:v>
                </c:pt>
                <c:pt idx="52">
                  <c:v>0.18628071916122699</c:v>
                </c:pt>
                <c:pt idx="53">
                  <c:v>0.19020241851198999</c:v>
                </c:pt>
                <c:pt idx="54">
                  <c:v>0.19412411786275199</c:v>
                </c:pt>
                <c:pt idx="55">
                  <c:v>0.198045817213515</c:v>
                </c:pt>
                <c:pt idx="56">
                  <c:v>0.201967516564278</c:v>
                </c:pt>
                <c:pt idx="57">
                  <c:v>0.20588921591504</c:v>
                </c:pt>
                <c:pt idx="58">
                  <c:v>0.20981091526580301</c:v>
                </c:pt>
                <c:pt idx="59">
                  <c:v>0.21373261461656601</c:v>
                </c:pt>
                <c:pt idx="60">
                  <c:v>0.21569261841034501</c:v>
                </c:pt>
                <c:pt idx="61">
                  <c:v>0.21765431396732801</c:v>
                </c:pt>
                <c:pt idx="62">
                  <c:v>0.22157601331809099</c:v>
                </c:pt>
                <c:pt idx="63">
                  <c:v>0.22549771266885399</c:v>
                </c:pt>
                <c:pt idx="64">
                  <c:v>0.22941941201961599</c:v>
                </c:pt>
                <c:pt idx="65">
                  <c:v>0.233341111370379</c:v>
                </c:pt>
                <c:pt idx="66">
                  <c:v>0.237262810721142</c:v>
                </c:pt>
                <c:pt idx="67">
                  <c:v>0.241184510071904</c:v>
                </c:pt>
                <c:pt idx="68">
                  <c:v>0.245106209422667</c:v>
                </c:pt>
                <c:pt idx="69">
                  <c:v>0.24902790877343001</c:v>
                </c:pt>
                <c:pt idx="70">
                  <c:v>0.25294960812419198</c:v>
                </c:pt>
                <c:pt idx="71">
                  <c:v>0.25490945812131699</c:v>
                </c:pt>
                <c:pt idx="72">
                  <c:v>0.25687130747495501</c:v>
                </c:pt>
                <c:pt idx="73">
                  <c:v>0.26079300682571799</c:v>
                </c:pt>
                <c:pt idx="74">
                  <c:v>0.26471470617648002</c:v>
                </c:pt>
                <c:pt idx="75">
                  <c:v>0.26863640552724299</c:v>
                </c:pt>
                <c:pt idx="76">
                  <c:v>0.27255810487800602</c:v>
                </c:pt>
                <c:pt idx="77">
                  <c:v>0.276479804228768</c:v>
                </c:pt>
                <c:pt idx="78">
                  <c:v>0.28040150357953098</c:v>
                </c:pt>
                <c:pt idx="79">
                  <c:v>0.28432320293029401</c:v>
                </c:pt>
                <c:pt idx="80">
                  <c:v>0.28824490228105598</c:v>
                </c:pt>
                <c:pt idx="81">
                  <c:v>0.29216660163181901</c:v>
                </c:pt>
                <c:pt idx="82">
                  <c:v>0.294126297832289</c:v>
                </c:pt>
                <c:pt idx="83">
                  <c:v>0.29608830098258199</c:v>
                </c:pt>
                <c:pt idx="84">
                  <c:v>0.30001000033334402</c:v>
                </c:pt>
                <c:pt idx="85">
                  <c:v>0.30393169968410699</c:v>
                </c:pt>
                <c:pt idx="86">
                  <c:v>0.30785339903487002</c:v>
                </c:pt>
                <c:pt idx="87">
                  <c:v>0.311775098385632</c:v>
                </c:pt>
                <c:pt idx="88">
                  <c:v>0.31569679773639497</c:v>
                </c:pt>
                <c:pt idx="89">
                  <c:v>0.319618497087158</c:v>
                </c:pt>
                <c:pt idx="90">
                  <c:v>0.32354019643791998</c:v>
                </c:pt>
                <c:pt idx="91">
                  <c:v>0.32746189578868301</c:v>
                </c:pt>
                <c:pt idx="92">
                  <c:v>0.33138359513944599</c:v>
                </c:pt>
                <c:pt idx="93">
                  <c:v>0.333343137543261</c:v>
                </c:pt>
                <c:pt idx="94">
                  <c:v>0.33530529449020802</c:v>
                </c:pt>
                <c:pt idx="95">
                  <c:v>0.33922699384097099</c:v>
                </c:pt>
                <c:pt idx="96">
                  <c:v>0.34314869319173402</c:v>
                </c:pt>
                <c:pt idx="97">
                  <c:v>0.347070392542497</c:v>
                </c:pt>
                <c:pt idx="98">
                  <c:v>0.35099209189325897</c:v>
                </c:pt>
                <c:pt idx="99">
                  <c:v>0.354913791244022</c:v>
                </c:pt>
                <c:pt idx="100">
                  <c:v>0.35883549059478498</c:v>
                </c:pt>
                <c:pt idx="101">
                  <c:v>0.36275718994554701</c:v>
                </c:pt>
                <c:pt idx="102">
                  <c:v>0.36667888929630998</c:v>
                </c:pt>
                <c:pt idx="103">
                  <c:v>0.37060058864707301</c:v>
                </c:pt>
                <c:pt idx="104">
                  <c:v>0.37255997725423301</c:v>
                </c:pt>
                <c:pt idx="105">
                  <c:v>0.37452228799783499</c:v>
                </c:pt>
                <c:pt idx="106">
                  <c:v>0.37844398734859802</c:v>
                </c:pt>
                <c:pt idx="107">
                  <c:v>0.382365686699361</c:v>
                </c:pt>
                <c:pt idx="108">
                  <c:v>0.38628738605012303</c:v>
                </c:pt>
                <c:pt idx="109">
                  <c:v>0.390209085400886</c:v>
                </c:pt>
                <c:pt idx="110">
                  <c:v>0.39413078475164898</c:v>
                </c:pt>
                <c:pt idx="111">
                  <c:v>0.39805248410241101</c:v>
                </c:pt>
                <c:pt idx="112">
                  <c:v>0.40197418345317398</c:v>
                </c:pt>
                <c:pt idx="113">
                  <c:v>0.40589588280393701</c:v>
                </c:pt>
                <c:pt idx="114">
                  <c:v>0.40981758215469899</c:v>
                </c:pt>
                <c:pt idx="115">
                  <c:v>0.41177681696520502</c:v>
                </c:pt>
                <c:pt idx="116">
                  <c:v>0.41373928150546202</c:v>
                </c:pt>
                <c:pt idx="117">
                  <c:v>0.41766098085622499</c:v>
                </c:pt>
                <c:pt idx="118">
                  <c:v>0.42158268020698703</c:v>
                </c:pt>
                <c:pt idx="119">
                  <c:v>0.42550437955775</c:v>
                </c:pt>
                <c:pt idx="120">
                  <c:v>0.42942607890851298</c:v>
                </c:pt>
                <c:pt idx="121">
                  <c:v>0.43334777825927501</c:v>
                </c:pt>
                <c:pt idx="122">
                  <c:v>0.43726947761003798</c:v>
                </c:pt>
                <c:pt idx="123">
                  <c:v>0.44119117696080101</c:v>
                </c:pt>
                <c:pt idx="124">
                  <c:v>0.44511287631156299</c:v>
                </c:pt>
                <c:pt idx="125">
                  <c:v>0.44903457566232602</c:v>
                </c:pt>
                <c:pt idx="126">
                  <c:v>0.45099365667617702</c:v>
                </c:pt>
                <c:pt idx="127">
                  <c:v>0.45295627501308899</c:v>
                </c:pt>
                <c:pt idx="128">
                  <c:v>0.45687797436385102</c:v>
                </c:pt>
                <c:pt idx="129">
                  <c:v>0.460799673714614</c:v>
                </c:pt>
                <c:pt idx="130">
                  <c:v>0.46472137306537697</c:v>
                </c:pt>
                <c:pt idx="131">
                  <c:v>0.46864307241613901</c:v>
                </c:pt>
                <c:pt idx="132">
                  <c:v>0.47256477176690198</c:v>
                </c:pt>
                <c:pt idx="133">
                  <c:v>0.47648647111766501</c:v>
                </c:pt>
                <c:pt idx="134">
                  <c:v>0.48040817046842699</c:v>
                </c:pt>
                <c:pt idx="135">
                  <c:v>0.48432986981919002</c:v>
                </c:pt>
                <c:pt idx="136">
                  <c:v>0.48825156916995299</c:v>
                </c:pt>
                <c:pt idx="137">
                  <c:v>0.49021049638714898</c:v>
                </c:pt>
                <c:pt idx="138">
                  <c:v>0.49217326852071502</c:v>
                </c:pt>
                <c:pt idx="139">
                  <c:v>0.496094967871478</c:v>
                </c:pt>
                <c:pt idx="140">
                  <c:v>0.50393836657300295</c:v>
                </c:pt>
                <c:pt idx="141">
                  <c:v>0.50786006592376598</c:v>
                </c:pt>
                <c:pt idx="142">
                  <c:v>0.51178176527452901</c:v>
                </c:pt>
                <c:pt idx="143">
                  <c:v>0.51570346462529104</c:v>
                </c:pt>
                <c:pt idx="144">
                  <c:v>0.51962516397605396</c:v>
                </c:pt>
                <c:pt idx="145">
                  <c:v>0.52354686332681699</c:v>
                </c:pt>
                <c:pt idx="146">
                  <c:v>0.52746856267757902</c:v>
                </c:pt>
                <c:pt idx="147">
                  <c:v>0.52942733609812098</c:v>
                </c:pt>
                <c:pt idx="148">
                  <c:v>0.53139026202834205</c:v>
                </c:pt>
                <c:pt idx="149">
                  <c:v>0.53531196137910497</c:v>
                </c:pt>
                <c:pt idx="150">
                  <c:v>0.539233660729867</c:v>
                </c:pt>
                <c:pt idx="151">
                  <c:v>0.54315536008063003</c:v>
                </c:pt>
                <c:pt idx="152">
                  <c:v>0.54707705943139295</c:v>
                </c:pt>
                <c:pt idx="153">
                  <c:v>0.55099875878215498</c:v>
                </c:pt>
                <c:pt idx="154">
                  <c:v>0.55492045813291802</c:v>
                </c:pt>
                <c:pt idx="155">
                  <c:v>0.55884215748368105</c:v>
                </c:pt>
                <c:pt idx="156">
                  <c:v>0.56276385683444297</c:v>
                </c:pt>
                <c:pt idx="157">
                  <c:v>0.566685556185206</c:v>
                </c:pt>
                <c:pt idx="158">
                  <c:v>0.56864417580909199</c:v>
                </c:pt>
                <c:pt idx="159">
                  <c:v>0.57060725553596903</c:v>
                </c:pt>
                <c:pt idx="160">
                  <c:v>0.57452895488673195</c:v>
                </c:pt>
                <c:pt idx="161">
                  <c:v>0.57845065423749398</c:v>
                </c:pt>
                <c:pt idx="162">
                  <c:v>0.58237235358825701</c:v>
                </c:pt>
                <c:pt idx="163">
                  <c:v>0.58629405293901904</c:v>
                </c:pt>
                <c:pt idx="164">
                  <c:v>0.59021575228978196</c:v>
                </c:pt>
                <c:pt idx="165">
                  <c:v>0.59413745164054499</c:v>
                </c:pt>
                <c:pt idx="166">
                  <c:v>0.59805915099130702</c:v>
                </c:pt>
                <c:pt idx="167">
                  <c:v>0.60198085034207005</c:v>
                </c:pt>
                <c:pt idx="168">
                  <c:v>0.60590254969283297</c:v>
                </c:pt>
                <c:pt idx="169">
                  <c:v>0.607861015520064</c:v>
                </c:pt>
                <c:pt idx="170">
                  <c:v>0.609824249043596</c:v>
                </c:pt>
                <c:pt idx="171">
                  <c:v>0.61374594839435803</c:v>
                </c:pt>
                <c:pt idx="172">
                  <c:v>0.61766764774512095</c:v>
                </c:pt>
                <c:pt idx="173">
                  <c:v>0.62158934709588398</c:v>
                </c:pt>
                <c:pt idx="174">
                  <c:v>0.62551104644664601</c:v>
                </c:pt>
                <c:pt idx="175">
                  <c:v>0.62943274579740904</c:v>
                </c:pt>
                <c:pt idx="176">
                  <c:v>0.63335444514817196</c:v>
                </c:pt>
                <c:pt idx="177">
                  <c:v>0.63727614449893399</c:v>
                </c:pt>
                <c:pt idx="178">
                  <c:v>0.64119784384969702</c:v>
                </c:pt>
                <c:pt idx="179">
                  <c:v>0.64511954320046005</c:v>
                </c:pt>
                <c:pt idx="180">
                  <c:v>0.647077855231036</c:v>
                </c:pt>
                <c:pt idx="181">
                  <c:v>0.64904124255122198</c:v>
                </c:pt>
                <c:pt idx="182">
                  <c:v>0.65296294190198501</c:v>
                </c:pt>
                <c:pt idx="183">
                  <c:v>0.65688464125274804</c:v>
                </c:pt>
                <c:pt idx="184">
                  <c:v>0.66080634060350996</c:v>
                </c:pt>
                <c:pt idx="185">
                  <c:v>0.66472803995427299</c:v>
                </c:pt>
                <c:pt idx="186">
                  <c:v>0.66864973930503602</c:v>
                </c:pt>
                <c:pt idx="187">
                  <c:v>0.67257143865579805</c:v>
                </c:pt>
                <c:pt idx="188">
                  <c:v>0.67649313800656097</c:v>
                </c:pt>
                <c:pt idx="189">
                  <c:v>0.680414837357324</c:v>
                </c:pt>
                <c:pt idx="190">
                  <c:v>0.68433653670808603</c:v>
                </c:pt>
                <c:pt idx="191">
                  <c:v>0.68629469494200801</c:v>
                </c:pt>
                <c:pt idx="192">
                  <c:v>0.68825823605884895</c:v>
                </c:pt>
                <c:pt idx="193">
                  <c:v>0.69217993540961198</c:v>
                </c:pt>
                <c:pt idx="194">
                  <c:v>0.69610163476037401</c:v>
                </c:pt>
                <c:pt idx="195">
                  <c:v>0.70002333411113704</c:v>
                </c:pt>
                <c:pt idx="196">
                  <c:v>0.70394503346189996</c:v>
                </c:pt>
                <c:pt idx="197">
                  <c:v>0.70786673281266199</c:v>
                </c:pt>
                <c:pt idx="198">
                  <c:v>0.71178843216342502</c:v>
                </c:pt>
                <c:pt idx="199">
                  <c:v>0.71571013151418805</c:v>
                </c:pt>
                <c:pt idx="200">
                  <c:v>0.71963183086494997</c:v>
                </c:pt>
                <c:pt idx="201">
                  <c:v>0.723553530215713</c:v>
                </c:pt>
                <c:pt idx="202">
                  <c:v>0.72551153465298002</c:v>
                </c:pt>
                <c:pt idx="203">
                  <c:v>0.72747522956647603</c:v>
                </c:pt>
                <c:pt idx="204">
                  <c:v>0.73139692891723795</c:v>
                </c:pt>
                <c:pt idx="205">
                  <c:v>0.73531862826800098</c:v>
                </c:pt>
                <c:pt idx="206">
                  <c:v>0.73924032761876401</c:v>
                </c:pt>
                <c:pt idx="207">
                  <c:v>0.74316202696952605</c:v>
                </c:pt>
                <c:pt idx="208">
                  <c:v>0.74708372632028897</c:v>
                </c:pt>
                <c:pt idx="209">
                  <c:v>0.751005425671052</c:v>
                </c:pt>
                <c:pt idx="210">
                  <c:v>0.75492712502181403</c:v>
                </c:pt>
                <c:pt idx="211">
                  <c:v>0.75884882437257695</c:v>
                </c:pt>
                <c:pt idx="212">
                  <c:v>0.76277052372333998</c:v>
                </c:pt>
                <c:pt idx="213">
                  <c:v>0.76472837436395202</c:v>
                </c:pt>
                <c:pt idx="214">
                  <c:v>0.76669222307410201</c:v>
                </c:pt>
                <c:pt idx="215">
                  <c:v>0.77061392242486504</c:v>
                </c:pt>
                <c:pt idx="216">
                  <c:v>0.77453562177562796</c:v>
                </c:pt>
                <c:pt idx="217">
                  <c:v>0.77845732112638999</c:v>
                </c:pt>
                <c:pt idx="218">
                  <c:v>0.78237902047715302</c:v>
                </c:pt>
                <c:pt idx="219">
                  <c:v>0.78630071982791605</c:v>
                </c:pt>
                <c:pt idx="220">
                  <c:v>0.79022241917867797</c:v>
                </c:pt>
                <c:pt idx="221">
                  <c:v>0.794144118529441</c:v>
                </c:pt>
                <c:pt idx="222">
                  <c:v>0.79806581788020403</c:v>
                </c:pt>
                <c:pt idx="223">
                  <c:v>0.80198751723096695</c:v>
                </c:pt>
                <c:pt idx="224">
                  <c:v>0.80394521407492403</c:v>
                </c:pt>
                <c:pt idx="225">
                  <c:v>0.80590921658172898</c:v>
                </c:pt>
                <c:pt idx="226">
                  <c:v>0.80983091593249201</c:v>
                </c:pt>
                <c:pt idx="227">
                  <c:v>0.81375261528325404</c:v>
                </c:pt>
                <c:pt idx="228">
                  <c:v>0.81767431463401696</c:v>
                </c:pt>
                <c:pt idx="229">
                  <c:v>0.82159601398477999</c:v>
                </c:pt>
                <c:pt idx="230">
                  <c:v>0.82551771333554202</c:v>
                </c:pt>
                <c:pt idx="231">
                  <c:v>0.82943941268630506</c:v>
                </c:pt>
                <c:pt idx="232">
                  <c:v>0.83336111203706797</c:v>
                </c:pt>
                <c:pt idx="233">
                  <c:v>0.84120451073859304</c:v>
                </c:pt>
                <c:pt idx="234">
                  <c:v>0.84316205378589604</c:v>
                </c:pt>
                <c:pt idx="235">
                  <c:v>0.84512621008935596</c:v>
                </c:pt>
                <c:pt idx="236">
                  <c:v>0.84904790944011899</c:v>
                </c:pt>
                <c:pt idx="237">
                  <c:v>0.85689130814164405</c:v>
                </c:pt>
                <c:pt idx="238">
                  <c:v>0.87257810554469495</c:v>
                </c:pt>
                <c:pt idx="239">
                  <c:v>0.88237889349686704</c:v>
                </c:pt>
                <c:pt idx="240">
                  <c:v>0.92159573320783905</c:v>
                </c:pt>
                <c:pt idx="241">
                  <c:v>0.96081257291881095</c:v>
                </c:pt>
                <c:pt idx="242">
                  <c:v>1.00002941262978</c:v>
                </c:pt>
                <c:pt idx="243">
                  <c:v>1.03924625234076</c:v>
                </c:pt>
                <c:pt idx="244">
                  <c:v>1.07846309205173</c:v>
                </c:pt>
                <c:pt idx="245">
                  <c:v>1.1176799317627</c:v>
                </c:pt>
                <c:pt idx="246">
                  <c:v>1.15689677147367</c:v>
                </c:pt>
                <c:pt idx="247">
                  <c:v>1.19415745230723</c:v>
                </c:pt>
                <c:pt idx="248">
                  <c:v>1.19611361118464</c:v>
                </c:pt>
                <c:pt idx="249">
                  <c:v>1.1980791516580001</c:v>
                </c:pt>
                <c:pt idx="250">
                  <c:v>1.23533045089561</c:v>
                </c:pt>
                <c:pt idx="251">
                  <c:v>1.24906124321791</c:v>
                </c:pt>
                <c:pt idx="252">
                  <c:v>1.2569046419194401</c:v>
                </c:pt>
                <c:pt idx="253">
                  <c:v>1.2608263412702001</c:v>
                </c:pt>
                <c:pt idx="254">
                  <c:v>1.27454729060659</c:v>
                </c:pt>
                <c:pt idx="255">
                  <c:v>1.27651313867325</c:v>
                </c:pt>
                <c:pt idx="256">
                  <c:v>1.2843565373747801</c:v>
                </c:pt>
                <c:pt idx="257">
                  <c:v>1.2882782367255401</c:v>
                </c:pt>
                <c:pt idx="258">
                  <c:v>1.30004333477783</c:v>
                </c:pt>
                <c:pt idx="259">
                  <c:v>1.30396503412859</c:v>
                </c:pt>
                <c:pt idx="260">
                  <c:v>1.31376413031756</c:v>
                </c:pt>
                <c:pt idx="261">
                  <c:v>1.3157301321808801</c:v>
                </c:pt>
                <c:pt idx="262">
                  <c:v>1.3235735308823999</c:v>
                </c:pt>
                <c:pt idx="263">
                  <c:v>1.33141692958393</c:v>
                </c:pt>
                <c:pt idx="264">
                  <c:v>1.33533862893469</c:v>
                </c:pt>
                <c:pt idx="265">
                  <c:v>1.3392603282854501</c:v>
                </c:pt>
                <c:pt idx="266">
                  <c:v>1.3431820276362201</c:v>
                </c:pt>
                <c:pt idx="267">
                  <c:v>1.3471037269869801</c:v>
                </c:pt>
                <c:pt idx="268">
                  <c:v>1.3510254263377399</c:v>
                </c:pt>
                <c:pt idx="269">
                  <c:v>1.35298097002853</c:v>
                </c:pt>
                <c:pt idx="270">
                  <c:v>1.3549471256885</c:v>
                </c:pt>
                <c:pt idx="271">
                  <c:v>1.35886882503927</c:v>
                </c:pt>
                <c:pt idx="272">
                  <c:v>1.3706339230915501</c:v>
                </c:pt>
                <c:pt idx="273">
                  <c:v>1.3745556224423201</c:v>
                </c:pt>
                <c:pt idx="274">
                  <c:v>1.3784773217930799</c:v>
                </c:pt>
                <c:pt idx="275">
                  <c:v>1.3823990211438399</c:v>
                </c:pt>
                <c:pt idx="276">
                  <c:v>1.3863207204946</c:v>
                </c:pt>
                <c:pt idx="277">
                  <c:v>1.39024241984537</c:v>
                </c:pt>
                <c:pt idx="278">
                  <c:v>1.3921978097395</c:v>
                </c:pt>
                <c:pt idx="279">
                  <c:v>1.39416411919613</c:v>
                </c:pt>
                <c:pt idx="280">
                  <c:v>1.4020075178976601</c:v>
                </c:pt>
                <c:pt idx="281">
                  <c:v>1.4059292172484199</c:v>
                </c:pt>
                <c:pt idx="282">
                  <c:v>1.4098509165991799</c:v>
                </c:pt>
                <c:pt idx="283">
                  <c:v>1.41377261594994</c:v>
                </c:pt>
                <c:pt idx="284">
                  <c:v>1.41769431530071</c:v>
                </c:pt>
                <c:pt idx="285">
                  <c:v>1.42161601465147</c:v>
                </c:pt>
                <c:pt idx="286">
                  <c:v>1.4294594133529901</c:v>
                </c:pt>
                <c:pt idx="287">
                  <c:v>1.43141464945047</c:v>
                </c:pt>
                <c:pt idx="288">
                  <c:v>1.44906791010681</c:v>
                </c:pt>
                <c:pt idx="289">
                  <c:v>1.4529896094575701</c:v>
                </c:pt>
                <c:pt idx="290">
                  <c:v>1.4569113088083301</c:v>
                </c:pt>
                <c:pt idx="291">
                  <c:v>1.4608330081591001</c:v>
                </c:pt>
                <c:pt idx="292">
                  <c:v>1.4647547075098599</c:v>
                </c:pt>
                <c:pt idx="293">
                  <c:v>1.46867640686062</c:v>
                </c:pt>
                <c:pt idx="294">
                  <c:v>1.47063148916145</c:v>
                </c:pt>
                <c:pt idx="295">
                  <c:v>1.47259810621138</c:v>
                </c:pt>
                <c:pt idx="296">
                  <c:v>1.47651980556215</c:v>
                </c:pt>
                <c:pt idx="297">
                  <c:v>1.48044150491291</c:v>
                </c:pt>
                <c:pt idx="298">
                  <c:v>1.4843632042636701</c:v>
                </c:pt>
                <c:pt idx="299">
                  <c:v>1.4922066029651999</c:v>
                </c:pt>
                <c:pt idx="300">
                  <c:v>1.4961283023159599</c:v>
                </c:pt>
                <c:pt idx="301">
                  <c:v>1.50984832887242</c:v>
                </c:pt>
                <c:pt idx="302">
                  <c:v>1.5490651685833901</c:v>
                </c:pt>
                <c:pt idx="303">
                  <c:v>1.5882820082943601</c:v>
                </c:pt>
                <c:pt idx="304">
                  <c:v>1.6274988480053301</c:v>
                </c:pt>
                <c:pt idx="305">
                  <c:v>1.6667156877163101</c:v>
                </c:pt>
                <c:pt idx="306">
                  <c:v>1.7059325274272801</c:v>
                </c:pt>
                <c:pt idx="307">
                  <c:v>1.7451493671382501</c:v>
                </c:pt>
                <c:pt idx="308">
                  <c:v>1.7843662068492201</c:v>
                </c:pt>
                <c:pt idx="309">
                  <c:v>1.8235830465601901</c:v>
                </c:pt>
                <c:pt idx="310">
                  <c:v>1.8627998862711601</c:v>
                </c:pt>
                <c:pt idx="311">
                  <c:v>1.9020167259821401</c:v>
                </c:pt>
                <c:pt idx="312">
                  <c:v>1.9412335656931099</c:v>
                </c:pt>
                <c:pt idx="313">
                  <c:v>1.9804504054040799</c:v>
                </c:pt>
              </c:numCache>
            </c:numRef>
          </c:xVal>
          <c:yVal>
            <c:numRef>
              <c:f>TransferFunctions!$B$2:$B$315</c:f>
              <c:numCache>
                <c:formatCode>General</c:formatCode>
                <c:ptCount val="314"/>
                <c:pt idx="0">
                  <c:v>1.1801488613006801</c:v>
                </c:pt>
                <c:pt idx="1">
                  <c:v>0.56187294063798898</c:v>
                </c:pt>
                <c:pt idx="2">
                  <c:v>0.44239948238179</c:v>
                </c:pt>
                <c:pt idx="3">
                  <c:v>0.37733958409652502</c:v>
                </c:pt>
                <c:pt idx="4">
                  <c:v>0.34250983862638901</c:v>
                </c:pt>
                <c:pt idx="5">
                  <c:v>0.324418892777664</c:v>
                </c:pt>
                <c:pt idx="6">
                  <c:v>0.31056763304659102</c:v>
                </c:pt>
                <c:pt idx="7">
                  <c:v>0.29145498308564299</c:v>
                </c:pt>
                <c:pt idx="8">
                  <c:v>0.27360128908631498</c:v>
                </c:pt>
                <c:pt idx="9">
                  <c:v>0.26210318671211502</c:v>
                </c:pt>
                <c:pt idx="10">
                  <c:v>0.25224312646637398</c:v>
                </c:pt>
                <c:pt idx="11">
                  <c:v>0.23861556314209301</c:v>
                </c:pt>
                <c:pt idx="12">
                  <c:v>0.23560771374074399</c:v>
                </c:pt>
                <c:pt idx="13">
                  <c:v>0.226439568949868</c:v>
                </c:pt>
                <c:pt idx="14">
                  <c:v>0.22209962012055801</c:v>
                </c:pt>
                <c:pt idx="15">
                  <c:v>0.21755358232233499</c:v>
                </c:pt>
                <c:pt idx="16">
                  <c:v>0.21727453457776899</c:v>
                </c:pt>
                <c:pt idx="17">
                  <c:v>0.21231840777893801</c:v>
                </c:pt>
                <c:pt idx="18">
                  <c:v>0.210183428231734</c:v>
                </c:pt>
                <c:pt idx="19">
                  <c:v>0.20420167373612999</c:v>
                </c:pt>
                <c:pt idx="20">
                  <c:v>0.204389425902676</c:v>
                </c:pt>
                <c:pt idx="21">
                  <c:v>0.202573318674825</c:v>
                </c:pt>
                <c:pt idx="22">
                  <c:v>0.198283162591779</c:v>
                </c:pt>
                <c:pt idx="23">
                  <c:v>0.19958959202933599</c:v>
                </c:pt>
                <c:pt idx="24">
                  <c:v>0.19396092227449099</c:v>
                </c:pt>
                <c:pt idx="25">
                  <c:v>0.19364395104360199</c:v>
                </c:pt>
                <c:pt idx="26">
                  <c:v>0.194133412552599</c:v>
                </c:pt>
                <c:pt idx="27">
                  <c:v>0.19078069642621001</c:v>
                </c:pt>
                <c:pt idx="28">
                  <c:v>0.188392215073652</c:v>
                </c:pt>
                <c:pt idx="29">
                  <c:v>0.18771642623221499</c:v>
                </c:pt>
                <c:pt idx="30">
                  <c:v>0.18750641980947999</c:v>
                </c:pt>
                <c:pt idx="31">
                  <c:v>0.189562079734068</c:v>
                </c:pt>
                <c:pt idx="32">
                  <c:v>0.186631337449602</c:v>
                </c:pt>
                <c:pt idx="33">
                  <c:v>0.18418315080696801</c:v>
                </c:pt>
                <c:pt idx="34">
                  <c:v>0.18217992292072299</c:v>
                </c:pt>
                <c:pt idx="35">
                  <c:v>0.17921845919156901</c:v>
                </c:pt>
                <c:pt idx="36">
                  <c:v>0.18042934335324601</c:v>
                </c:pt>
                <c:pt idx="37">
                  <c:v>0.179839121817055</c:v>
                </c:pt>
                <c:pt idx="38">
                  <c:v>0.17886775049204301</c:v>
                </c:pt>
                <c:pt idx="39">
                  <c:v>0.178627032347631</c:v>
                </c:pt>
                <c:pt idx="40">
                  <c:v>0.176447400722129</c:v>
                </c:pt>
                <c:pt idx="41">
                  <c:v>0.176069208930766</c:v>
                </c:pt>
                <c:pt idx="42">
                  <c:v>0.17518290508190101</c:v>
                </c:pt>
                <c:pt idx="43">
                  <c:v>0.17405931761572399</c:v>
                </c:pt>
                <c:pt idx="44">
                  <c:v>0.17653958161047101</c:v>
                </c:pt>
                <c:pt idx="45">
                  <c:v>0.174531308184428</c:v>
                </c:pt>
                <c:pt idx="46">
                  <c:v>0.172524841219135</c:v>
                </c:pt>
                <c:pt idx="47">
                  <c:v>0.17202185239712001</c:v>
                </c:pt>
                <c:pt idx="48">
                  <c:v>0.17043358567387201</c:v>
                </c:pt>
                <c:pt idx="49">
                  <c:v>0.17124639759618601</c:v>
                </c:pt>
                <c:pt idx="50">
                  <c:v>0.17224390129647699</c:v>
                </c:pt>
                <c:pt idx="51">
                  <c:v>0.17180541102560301</c:v>
                </c:pt>
                <c:pt idx="52">
                  <c:v>0.170017093090927</c:v>
                </c:pt>
                <c:pt idx="53">
                  <c:v>0.170798660834939</c:v>
                </c:pt>
                <c:pt idx="54">
                  <c:v>0.16772039099695299</c:v>
                </c:pt>
                <c:pt idx="55">
                  <c:v>0.16688668355177599</c:v>
                </c:pt>
                <c:pt idx="56">
                  <c:v>0.16781187926313501</c:v>
                </c:pt>
                <c:pt idx="57">
                  <c:v>0.166461805565111</c:v>
                </c:pt>
                <c:pt idx="58">
                  <c:v>0.166725890713598</c:v>
                </c:pt>
                <c:pt idx="59">
                  <c:v>0.165864596338992</c:v>
                </c:pt>
                <c:pt idx="60">
                  <c:v>0.16801230847668699</c:v>
                </c:pt>
                <c:pt idx="61">
                  <c:v>0.16601577034616499</c:v>
                </c:pt>
                <c:pt idx="62">
                  <c:v>0.16722886870212</c:v>
                </c:pt>
                <c:pt idx="63">
                  <c:v>0.163412174399553</c:v>
                </c:pt>
                <c:pt idx="64">
                  <c:v>0.16521206421774201</c:v>
                </c:pt>
                <c:pt idx="65">
                  <c:v>0.16693450143993699</c:v>
                </c:pt>
                <c:pt idx="66">
                  <c:v>0.164818382266643</c:v>
                </c:pt>
                <c:pt idx="67">
                  <c:v>0.161822325315684</c:v>
                </c:pt>
                <c:pt idx="68">
                  <c:v>0.16541907758053301</c:v>
                </c:pt>
                <c:pt idx="69">
                  <c:v>0.164333659033536</c:v>
                </c:pt>
                <c:pt idx="70">
                  <c:v>0.16225783744720901</c:v>
                </c:pt>
                <c:pt idx="71">
                  <c:v>0.16107437324989701</c:v>
                </c:pt>
                <c:pt idx="72">
                  <c:v>0.16187444862165601</c:v>
                </c:pt>
                <c:pt idx="73">
                  <c:v>0.162192148672929</c:v>
                </c:pt>
                <c:pt idx="74">
                  <c:v>0.16199847829691699</c:v>
                </c:pt>
                <c:pt idx="75">
                  <c:v>0.16305544207504799</c:v>
                </c:pt>
                <c:pt idx="76">
                  <c:v>0.160113117912629</c:v>
                </c:pt>
                <c:pt idx="77">
                  <c:v>0.15903464964262601</c:v>
                </c:pt>
                <c:pt idx="78">
                  <c:v>0.158275382475909</c:v>
                </c:pt>
                <c:pt idx="79">
                  <c:v>0.16050412541752099</c:v>
                </c:pt>
                <c:pt idx="80">
                  <c:v>0.158902750958091</c:v>
                </c:pt>
                <c:pt idx="81">
                  <c:v>0.15756756064566099</c:v>
                </c:pt>
                <c:pt idx="82">
                  <c:v>0.15957775192667201</c:v>
                </c:pt>
                <c:pt idx="83">
                  <c:v>0.158753512052942</c:v>
                </c:pt>
                <c:pt idx="84">
                  <c:v>0.16020236327731299</c:v>
                </c:pt>
                <c:pt idx="85">
                  <c:v>0.15605923295558899</c:v>
                </c:pt>
                <c:pt idx="86">
                  <c:v>0.15575112377158601</c:v>
                </c:pt>
                <c:pt idx="87">
                  <c:v>0.15746755294471901</c:v>
                </c:pt>
                <c:pt idx="88">
                  <c:v>0.157023245417967</c:v>
                </c:pt>
                <c:pt idx="89">
                  <c:v>0.155148222404346</c:v>
                </c:pt>
                <c:pt idx="90">
                  <c:v>0.15656724704157801</c:v>
                </c:pt>
                <c:pt idx="91">
                  <c:v>0.15605386183606701</c:v>
                </c:pt>
                <c:pt idx="92">
                  <c:v>0.156916315603846</c:v>
                </c:pt>
                <c:pt idx="93">
                  <c:v>0.15339187378833699</c:v>
                </c:pt>
                <c:pt idx="94">
                  <c:v>0.15420923704532599</c:v>
                </c:pt>
                <c:pt idx="95">
                  <c:v>0.15601911085039</c:v>
                </c:pt>
                <c:pt idx="96">
                  <c:v>0.15470110601317899</c:v>
                </c:pt>
                <c:pt idx="97">
                  <c:v>0.154300189336988</c:v>
                </c:pt>
                <c:pt idx="98">
                  <c:v>0.155422443221336</c:v>
                </c:pt>
                <c:pt idx="99">
                  <c:v>0.153227615093387</c:v>
                </c:pt>
                <c:pt idx="100">
                  <c:v>0.156964505867279</c:v>
                </c:pt>
                <c:pt idx="101">
                  <c:v>0.15068389379807401</c:v>
                </c:pt>
                <c:pt idx="102">
                  <c:v>0.15328549685148499</c:v>
                </c:pt>
                <c:pt idx="103">
                  <c:v>0.15281121297818601</c:v>
                </c:pt>
                <c:pt idx="104">
                  <c:v>0.153279291025606</c:v>
                </c:pt>
                <c:pt idx="105">
                  <c:v>0.15228600462434</c:v>
                </c:pt>
                <c:pt idx="106">
                  <c:v>0.14977256707139799</c:v>
                </c:pt>
                <c:pt idx="107">
                  <c:v>0.15283430703752199</c:v>
                </c:pt>
                <c:pt idx="108">
                  <c:v>0.15007316509697999</c:v>
                </c:pt>
                <c:pt idx="109">
                  <c:v>0.14921198396389601</c:v>
                </c:pt>
                <c:pt idx="110">
                  <c:v>0.15131086897696</c:v>
                </c:pt>
                <c:pt idx="111">
                  <c:v>0.153485737218752</c:v>
                </c:pt>
                <c:pt idx="112">
                  <c:v>0.14979705228395099</c:v>
                </c:pt>
                <c:pt idx="113">
                  <c:v>0.14869236018016199</c:v>
                </c:pt>
                <c:pt idx="114">
                  <c:v>0.15052677014207699</c:v>
                </c:pt>
                <c:pt idx="115">
                  <c:v>0.151181929121737</c:v>
                </c:pt>
                <c:pt idx="116">
                  <c:v>0.15134181034639901</c:v>
                </c:pt>
                <c:pt idx="117">
                  <c:v>0.14851611309766299</c:v>
                </c:pt>
                <c:pt idx="118">
                  <c:v>0.14932188002057301</c:v>
                </c:pt>
                <c:pt idx="119">
                  <c:v>0.14853057564323099</c:v>
                </c:pt>
                <c:pt idx="120">
                  <c:v>0.14646074747422999</c:v>
                </c:pt>
                <c:pt idx="121">
                  <c:v>0.147646719209542</c:v>
                </c:pt>
                <c:pt idx="122">
                  <c:v>0.14830206498819901</c:v>
                </c:pt>
                <c:pt idx="123">
                  <c:v>0.145351966224256</c:v>
                </c:pt>
                <c:pt idx="124">
                  <c:v>0.146710483707609</c:v>
                </c:pt>
                <c:pt idx="125">
                  <c:v>0.14647953371542599</c:v>
                </c:pt>
                <c:pt idx="126">
                  <c:v>0.146157789723493</c:v>
                </c:pt>
                <c:pt idx="127">
                  <c:v>0.146003142830086</c:v>
                </c:pt>
                <c:pt idx="128">
                  <c:v>0.14460201655056701</c:v>
                </c:pt>
                <c:pt idx="129">
                  <c:v>0.14666560237983001</c:v>
                </c:pt>
                <c:pt idx="130">
                  <c:v>0.14342026164300301</c:v>
                </c:pt>
                <c:pt idx="131">
                  <c:v>0.14357821443628199</c:v>
                </c:pt>
                <c:pt idx="132">
                  <c:v>0.145637703910977</c:v>
                </c:pt>
                <c:pt idx="133">
                  <c:v>0.146447573512131</c:v>
                </c:pt>
                <c:pt idx="134">
                  <c:v>0.14316004900329601</c:v>
                </c:pt>
                <c:pt idx="135">
                  <c:v>0.14485546604840099</c:v>
                </c:pt>
                <c:pt idx="136">
                  <c:v>0.143915123963613</c:v>
                </c:pt>
                <c:pt idx="137">
                  <c:v>0.14394242586893399</c:v>
                </c:pt>
                <c:pt idx="138">
                  <c:v>0.143451580041704</c:v>
                </c:pt>
                <c:pt idx="139">
                  <c:v>0.146442527057394</c:v>
                </c:pt>
                <c:pt idx="140">
                  <c:v>0.14291685301909901</c:v>
                </c:pt>
                <c:pt idx="141">
                  <c:v>0.14058177105620201</c:v>
                </c:pt>
                <c:pt idx="142">
                  <c:v>0.14353059708775801</c:v>
                </c:pt>
                <c:pt idx="143">
                  <c:v>0.142759047321353</c:v>
                </c:pt>
                <c:pt idx="144">
                  <c:v>0.14191779380763</c:v>
                </c:pt>
                <c:pt idx="145">
                  <c:v>0.142702823495165</c:v>
                </c:pt>
                <c:pt idx="146">
                  <c:v>0.13687400978064099</c:v>
                </c:pt>
                <c:pt idx="147">
                  <c:v>0.145017417376609</c:v>
                </c:pt>
                <c:pt idx="148">
                  <c:v>0.140957751644403</c:v>
                </c:pt>
                <c:pt idx="149">
                  <c:v>0.14232712400965999</c:v>
                </c:pt>
                <c:pt idx="150">
                  <c:v>0.13936144725463201</c:v>
                </c:pt>
                <c:pt idx="151">
                  <c:v>0.14319450097720399</c:v>
                </c:pt>
                <c:pt idx="152">
                  <c:v>0.13815545680376601</c:v>
                </c:pt>
                <c:pt idx="153">
                  <c:v>0.139616834805916</c:v>
                </c:pt>
                <c:pt idx="154">
                  <c:v>0.139974283254438</c:v>
                </c:pt>
                <c:pt idx="155">
                  <c:v>0.14230833987955499</c:v>
                </c:pt>
                <c:pt idx="156">
                  <c:v>0.14041675480729701</c:v>
                </c:pt>
                <c:pt idx="157">
                  <c:v>0.139664366055294</c:v>
                </c:pt>
                <c:pt idx="158">
                  <c:v>0.138396484846909</c:v>
                </c:pt>
                <c:pt idx="159">
                  <c:v>0.13952720712424399</c:v>
                </c:pt>
                <c:pt idx="160">
                  <c:v>0.13654311343273801</c:v>
                </c:pt>
                <c:pt idx="161">
                  <c:v>0.13796856074522101</c:v>
                </c:pt>
                <c:pt idx="162">
                  <c:v>0.13801885940713199</c:v>
                </c:pt>
                <c:pt idx="163">
                  <c:v>0.139482656079328</c:v>
                </c:pt>
                <c:pt idx="164">
                  <c:v>0.141642473755523</c:v>
                </c:pt>
                <c:pt idx="165">
                  <c:v>0.135444931192677</c:v>
                </c:pt>
                <c:pt idx="166">
                  <c:v>0.13815574339811501</c:v>
                </c:pt>
                <c:pt idx="167">
                  <c:v>0.13423975660308701</c:v>
                </c:pt>
                <c:pt idx="168">
                  <c:v>0.13838554994399199</c:v>
                </c:pt>
                <c:pt idx="169">
                  <c:v>0.13778970104327501</c:v>
                </c:pt>
                <c:pt idx="170">
                  <c:v>0.13603966550101901</c:v>
                </c:pt>
                <c:pt idx="171">
                  <c:v>0.136690401813717</c:v>
                </c:pt>
                <c:pt idx="172">
                  <c:v>0.13522780122897901</c:v>
                </c:pt>
                <c:pt idx="173">
                  <c:v>0.13689161227661301</c:v>
                </c:pt>
                <c:pt idx="174">
                  <c:v>0.13426545195342299</c:v>
                </c:pt>
                <c:pt idx="175">
                  <c:v>0.13317945810186199</c:v>
                </c:pt>
                <c:pt idx="176">
                  <c:v>0.13668446494602901</c:v>
                </c:pt>
                <c:pt idx="177">
                  <c:v>0.133212834752065</c:v>
                </c:pt>
                <c:pt idx="178">
                  <c:v>0.135803068547726</c:v>
                </c:pt>
                <c:pt idx="179">
                  <c:v>0.13617860839634799</c:v>
                </c:pt>
                <c:pt idx="180">
                  <c:v>0.135095586133338</c:v>
                </c:pt>
                <c:pt idx="181">
                  <c:v>0.130580133342722</c:v>
                </c:pt>
                <c:pt idx="182">
                  <c:v>0.13525601591248099</c:v>
                </c:pt>
                <c:pt idx="183">
                  <c:v>0.13207411110665501</c:v>
                </c:pt>
                <c:pt idx="184">
                  <c:v>0.13163140863676101</c:v>
                </c:pt>
                <c:pt idx="185">
                  <c:v>0.13445936306408299</c:v>
                </c:pt>
                <c:pt idx="186">
                  <c:v>0.13755628046226301</c:v>
                </c:pt>
                <c:pt idx="187">
                  <c:v>0.135283343030698</c:v>
                </c:pt>
                <c:pt idx="188">
                  <c:v>0.13127084616908699</c:v>
                </c:pt>
                <c:pt idx="189">
                  <c:v>0.13379719615871799</c:v>
                </c:pt>
                <c:pt idx="190">
                  <c:v>0.12703484336336901</c:v>
                </c:pt>
                <c:pt idx="191">
                  <c:v>0.13241282866481299</c:v>
                </c:pt>
                <c:pt idx="192">
                  <c:v>0.132262753058906</c:v>
                </c:pt>
                <c:pt idx="193">
                  <c:v>0.135391573122846</c:v>
                </c:pt>
                <c:pt idx="194">
                  <c:v>0.135284149850393</c:v>
                </c:pt>
                <c:pt idx="195">
                  <c:v>0.13100563902277801</c:v>
                </c:pt>
                <c:pt idx="196">
                  <c:v>0.12932793316449601</c:v>
                </c:pt>
                <c:pt idx="197">
                  <c:v>0.13057559752650499</c:v>
                </c:pt>
                <c:pt idx="198">
                  <c:v>0.130256233932769</c:v>
                </c:pt>
                <c:pt idx="199">
                  <c:v>0.12990817969201901</c:v>
                </c:pt>
                <c:pt idx="200">
                  <c:v>0.13167074090960099</c:v>
                </c:pt>
                <c:pt idx="201">
                  <c:v>0.127426471206605</c:v>
                </c:pt>
                <c:pt idx="202">
                  <c:v>0.128651845816555</c:v>
                </c:pt>
                <c:pt idx="203">
                  <c:v>0.125868002988129</c:v>
                </c:pt>
                <c:pt idx="204">
                  <c:v>0.13287523086455999</c:v>
                </c:pt>
                <c:pt idx="205">
                  <c:v>0.12820588367387001</c:v>
                </c:pt>
                <c:pt idx="206">
                  <c:v>0.12898456533760499</c:v>
                </c:pt>
                <c:pt idx="207">
                  <c:v>0.12868004628420501</c:v>
                </c:pt>
                <c:pt idx="208">
                  <c:v>0.129397750943435</c:v>
                </c:pt>
                <c:pt idx="209">
                  <c:v>0.12555397111303801</c:v>
                </c:pt>
                <c:pt idx="210">
                  <c:v>0.129319175918375</c:v>
                </c:pt>
                <c:pt idx="211">
                  <c:v>0.13078259459835401</c:v>
                </c:pt>
                <c:pt idx="212">
                  <c:v>0.12886821180744601</c:v>
                </c:pt>
                <c:pt idx="213">
                  <c:v>0.12918902720008499</c:v>
                </c:pt>
                <c:pt idx="214">
                  <c:v>0.13083043209737699</c:v>
                </c:pt>
                <c:pt idx="215">
                  <c:v>0.134328052265726</c:v>
                </c:pt>
                <c:pt idx="216">
                  <c:v>0.121312806858036</c:v>
                </c:pt>
                <c:pt idx="217">
                  <c:v>0.127711396088181</c:v>
                </c:pt>
                <c:pt idx="218">
                  <c:v>0.126741780501439</c:v>
                </c:pt>
                <c:pt idx="219">
                  <c:v>0.12763745126996401</c:v>
                </c:pt>
                <c:pt idx="220">
                  <c:v>0.126569031708126</c:v>
                </c:pt>
                <c:pt idx="221">
                  <c:v>0.122735746690598</c:v>
                </c:pt>
                <c:pt idx="222">
                  <c:v>0.12710906939088701</c:v>
                </c:pt>
                <c:pt idx="223">
                  <c:v>0.12651171481086099</c:v>
                </c:pt>
                <c:pt idx="224">
                  <c:v>0.12505230435172701</c:v>
                </c:pt>
                <c:pt idx="225">
                  <c:v>0.125426864839947</c:v>
                </c:pt>
                <c:pt idx="226">
                  <c:v>0.128623652956528</c:v>
                </c:pt>
                <c:pt idx="227">
                  <c:v>0.126790319799855</c:v>
                </c:pt>
                <c:pt idx="228">
                  <c:v>0.117371770118414</c:v>
                </c:pt>
                <c:pt idx="229">
                  <c:v>0.114695061892561</c:v>
                </c:pt>
                <c:pt idx="230">
                  <c:v>0.127501006622118</c:v>
                </c:pt>
                <c:pt idx="231">
                  <c:v>0.13078133082962601</c:v>
                </c:pt>
                <c:pt idx="232">
                  <c:v>0.12520824672619399</c:v>
                </c:pt>
                <c:pt idx="233">
                  <c:v>0.11689787595466899</c:v>
                </c:pt>
                <c:pt idx="234">
                  <c:v>0.123694753913056</c:v>
                </c:pt>
                <c:pt idx="235">
                  <c:v>0.12445451798211001</c:v>
                </c:pt>
                <c:pt idx="236">
                  <c:v>0.115262250759416</c:v>
                </c:pt>
                <c:pt idx="237">
                  <c:v>0.125785915104834</c:v>
                </c:pt>
                <c:pt idx="238">
                  <c:v>0.12139279770221501</c:v>
                </c:pt>
                <c:pt idx="239">
                  <c:v>0.11778711935320001</c:v>
                </c:pt>
                <c:pt idx="240">
                  <c:v>0.117696145836044</c:v>
                </c:pt>
                <c:pt idx="241">
                  <c:v>0.116520876878976</c:v>
                </c:pt>
                <c:pt idx="242">
                  <c:v>0.112288848041221</c:v>
                </c:pt>
                <c:pt idx="243">
                  <c:v>0.111673664478586</c:v>
                </c:pt>
                <c:pt idx="244">
                  <c:v>0.10915607313016</c:v>
                </c:pt>
                <c:pt idx="245">
                  <c:v>0.107606439051792</c:v>
                </c:pt>
                <c:pt idx="246">
                  <c:v>0.108719325559029</c:v>
                </c:pt>
                <c:pt idx="247">
                  <c:v>0.106557781063955</c:v>
                </c:pt>
                <c:pt idx="248">
                  <c:v>0.10341802068280199</c:v>
                </c:pt>
                <c:pt idx="249">
                  <c:v>0.104368256497452</c:v>
                </c:pt>
                <c:pt idx="250">
                  <c:v>0.104116395098625</c:v>
                </c:pt>
                <c:pt idx="251">
                  <c:v>0.102935751298543</c:v>
                </c:pt>
                <c:pt idx="252">
                  <c:v>0.10644868969381199</c:v>
                </c:pt>
                <c:pt idx="253">
                  <c:v>0.105128751630389</c:v>
                </c:pt>
                <c:pt idx="254">
                  <c:v>0.102304796150524</c:v>
                </c:pt>
                <c:pt idx="255">
                  <c:v>0.100050628333458</c:v>
                </c:pt>
                <c:pt idx="256">
                  <c:v>0.101710639991997</c:v>
                </c:pt>
                <c:pt idx="257">
                  <c:v>0.101812983453909</c:v>
                </c:pt>
                <c:pt idx="258">
                  <c:v>9.6805326162334601E-2</c:v>
                </c:pt>
                <c:pt idx="259">
                  <c:v>9.9767740259911197E-2</c:v>
                </c:pt>
                <c:pt idx="260">
                  <c:v>9.8867218570837703E-2</c:v>
                </c:pt>
                <c:pt idx="261">
                  <c:v>0.10157410585552699</c:v>
                </c:pt>
                <c:pt idx="262">
                  <c:v>0.10262778613817</c:v>
                </c:pt>
                <c:pt idx="263">
                  <c:v>0.102621576209122</c:v>
                </c:pt>
                <c:pt idx="264">
                  <c:v>0.100796915007938</c:v>
                </c:pt>
                <c:pt idx="265">
                  <c:v>9.7876249036384699E-2</c:v>
                </c:pt>
                <c:pt idx="266">
                  <c:v>0.10070857941245601</c:v>
                </c:pt>
                <c:pt idx="267">
                  <c:v>9.8670310908784906E-2</c:v>
                </c:pt>
                <c:pt idx="268">
                  <c:v>0.10214676881800699</c:v>
                </c:pt>
                <c:pt idx="269">
                  <c:v>9.7696918364229599E-2</c:v>
                </c:pt>
                <c:pt idx="270">
                  <c:v>9.2729576730861796E-2</c:v>
                </c:pt>
                <c:pt idx="271">
                  <c:v>9.9714200675997094E-2</c:v>
                </c:pt>
                <c:pt idx="272">
                  <c:v>9.5048784810851897E-2</c:v>
                </c:pt>
                <c:pt idx="273">
                  <c:v>9.8189511034422097E-2</c:v>
                </c:pt>
                <c:pt idx="274">
                  <c:v>9.9641533044836902E-2</c:v>
                </c:pt>
                <c:pt idx="275">
                  <c:v>9.4537158214113806E-2</c:v>
                </c:pt>
                <c:pt idx="276">
                  <c:v>0.100072629312211</c:v>
                </c:pt>
                <c:pt idx="277">
                  <c:v>9.9767767327377702E-2</c:v>
                </c:pt>
                <c:pt idx="278">
                  <c:v>9.6848507655383206E-2</c:v>
                </c:pt>
                <c:pt idx="279">
                  <c:v>9.8501280235718899E-2</c:v>
                </c:pt>
                <c:pt idx="280">
                  <c:v>9.6803609459511594E-2</c:v>
                </c:pt>
                <c:pt idx="281">
                  <c:v>0.101508827756757</c:v>
                </c:pt>
                <c:pt idx="282">
                  <c:v>9.4166069135746794E-2</c:v>
                </c:pt>
                <c:pt idx="283">
                  <c:v>9.7168252349805501E-2</c:v>
                </c:pt>
                <c:pt idx="284">
                  <c:v>9.3390701877807195E-2</c:v>
                </c:pt>
                <c:pt idx="285">
                  <c:v>8.8714515472504196E-2</c:v>
                </c:pt>
                <c:pt idx="286">
                  <c:v>9.3601083722390094E-2</c:v>
                </c:pt>
                <c:pt idx="287">
                  <c:v>9.1785957162243206E-2</c:v>
                </c:pt>
                <c:pt idx="288">
                  <c:v>8.7932858161757402E-2</c:v>
                </c:pt>
                <c:pt idx="289">
                  <c:v>8.9884070976572E-2</c:v>
                </c:pt>
                <c:pt idx="290">
                  <c:v>9.4846505998135697E-2</c:v>
                </c:pt>
                <c:pt idx="291">
                  <c:v>9.6239062467736003E-2</c:v>
                </c:pt>
                <c:pt idx="292">
                  <c:v>9.2836197204003004E-2</c:v>
                </c:pt>
                <c:pt idx="293">
                  <c:v>9.3113745694197697E-2</c:v>
                </c:pt>
                <c:pt idx="294">
                  <c:v>9.2044782512283305E-2</c:v>
                </c:pt>
                <c:pt idx="295">
                  <c:v>9.0416138026797099E-2</c:v>
                </c:pt>
                <c:pt idx="296">
                  <c:v>9.2176887897973694E-2</c:v>
                </c:pt>
                <c:pt idx="297">
                  <c:v>9.1714242159499595E-2</c:v>
                </c:pt>
                <c:pt idx="298">
                  <c:v>9.2087933079054801E-2</c:v>
                </c:pt>
                <c:pt idx="299">
                  <c:v>8.7689825476448199E-2</c:v>
                </c:pt>
                <c:pt idx="300">
                  <c:v>9.1278208775185193E-2</c:v>
                </c:pt>
                <c:pt idx="301">
                  <c:v>8.9609896326653199E-2</c:v>
                </c:pt>
                <c:pt idx="302">
                  <c:v>9.0169712389698106E-2</c:v>
                </c:pt>
                <c:pt idx="303">
                  <c:v>8.8056212790405694E-2</c:v>
                </c:pt>
                <c:pt idx="304">
                  <c:v>8.8066828590159005E-2</c:v>
                </c:pt>
                <c:pt idx="305">
                  <c:v>8.6010557519841005E-2</c:v>
                </c:pt>
                <c:pt idx="306">
                  <c:v>8.3245498020757397E-2</c:v>
                </c:pt>
                <c:pt idx="307">
                  <c:v>8.3550274411081898E-2</c:v>
                </c:pt>
                <c:pt idx="308">
                  <c:v>8.2697765226294295E-2</c:v>
                </c:pt>
                <c:pt idx="309">
                  <c:v>7.8512898804632802E-2</c:v>
                </c:pt>
                <c:pt idx="310">
                  <c:v>7.7855019542947906E-2</c:v>
                </c:pt>
                <c:pt idx="311">
                  <c:v>7.7271810349315295E-2</c:v>
                </c:pt>
                <c:pt idx="312">
                  <c:v>7.6864964877890102E-2</c:v>
                </c:pt>
                <c:pt idx="313">
                  <c:v>7.6768508576433997E-2</c:v>
                </c:pt>
              </c:numCache>
            </c:numRef>
          </c:yVal>
          <c:smooth val="0"/>
          <c:extLst>
            <c:ext xmlns:c16="http://schemas.microsoft.com/office/drawing/2014/chart" uri="{C3380CC4-5D6E-409C-BE32-E72D297353CC}">
              <c16:uniqueId val="{00000000-2CF6-44F4-95D0-15754BAA7477}"/>
            </c:ext>
          </c:extLst>
        </c:ser>
        <c:ser>
          <c:idx val="2"/>
          <c:order val="2"/>
          <c:tx>
            <c:strRef>
              <c:f>TransferFunctions!$F$1</c:f>
              <c:strCache>
                <c:ptCount val="1"/>
                <c:pt idx="0">
                  <c:v> FittedGain</c:v>
                </c:pt>
              </c:strCache>
            </c:strRef>
          </c:tx>
          <c:spPr>
            <a:ln w="19050" cap="rnd">
              <a:solidFill>
                <a:schemeClr val="accent3"/>
              </a:solidFill>
              <a:prstDash val="sysDot"/>
              <a:round/>
            </a:ln>
            <a:effectLst/>
          </c:spPr>
          <c:marker>
            <c:symbol val="none"/>
          </c:marker>
          <c:xVal>
            <c:numRef>
              <c:f>TransferFunctions!$A$2:$A$315</c:f>
              <c:numCache>
                <c:formatCode>General</c:formatCode>
                <c:ptCount val="314"/>
                <c:pt idx="0">
                  <c:v>1.96084967538134E-3</c:v>
                </c:pt>
                <c:pt idx="1">
                  <c:v>5.8825490261440096E-3</c:v>
                </c:pt>
                <c:pt idx="2">
                  <c:v>9.8042483769066793E-3</c:v>
                </c:pt>
                <c:pt idx="3">
                  <c:v>1.3725947727669399E-2</c:v>
                </c:pt>
                <c:pt idx="4">
                  <c:v>1.7647647078431999E-2</c:v>
                </c:pt>
                <c:pt idx="5">
                  <c:v>1.9608419855485899E-2</c:v>
                </c:pt>
                <c:pt idx="6">
                  <c:v>2.15693464291947E-2</c:v>
                </c:pt>
                <c:pt idx="7">
                  <c:v>2.5491045779957401E-2</c:v>
                </c:pt>
                <c:pt idx="8">
                  <c:v>2.9412745130720001E-2</c:v>
                </c:pt>
                <c:pt idx="9">
                  <c:v>3.3334444481482699E-2</c:v>
                </c:pt>
                <c:pt idx="10">
                  <c:v>3.7256143832245403E-2</c:v>
                </c:pt>
                <c:pt idx="11">
                  <c:v>4.11778431830081E-2</c:v>
                </c:pt>
                <c:pt idx="12">
                  <c:v>4.5099542533770701E-2</c:v>
                </c:pt>
                <c:pt idx="13">
                  <c:v>4.9021241884533398E-2</c:v>
                </c:pt>
                <c:pt idx="14">
                  <c:v>5.2942941235296102E-2</c:v>
                </c:pt>
                <c:pt idx="15">
                  <c:v>5.6864640586058703E-2</c:v>
                </c:pt>
                <c:pt idx="16">
                  <c:v>5.8825259566457802E-2</c:v>
                </c:pt>
                <c:pt idx="17">
                  <c:v>6.07863399368214E-2</c:v>
                </c:pt>
                <c:pt idx="18">
                  <c:v>6.4708039287584104E-2</c:v>
                </c:pt>
                <c:pt idx="19">
                  <c:v>6.8629738638346802E-2</c:v>
                </c:pt>
                <c:pt idx="20">
                  <c:v>7.2551437989109402E-2</c:v>
                </c:pt>
                <c:pt idx="21">
                  <c:v>7.6473137339872099E-2</c:v>
                </c:pt>
                <c:pt idx="22">
                  <c:v>8.0394836690634797E-2</c:v>
                </c:pt>
                <c:pt idx="23">
                  <c:v>8.4316536041397494E-2</c:v>
                </c:pt>
                <c:pt idx="24">
                  <c:v>8.8238235392160094E-2</c:v>
                </c:pt>
                <c:pt idx="25">
                  <c:v>9.2159934742922806E-2</c:v>
                </c:pt>
                <c:pt idx="26">
                  <c:v>9.6081634093685503E-2</c:v>
                </c:pt>
                <c:pt idx="27">
                  <c:v>9.8042099277429698E-2</c:v>
                </c:pt>
                <c:pt idx="28">
                  <c:v>0.10000333344444801</c:v>
                </c:pt>
                <c:pt idx="29">
                  <c:v>0.10392503279521099</c:v>
                </c:pt>
                <c:pt idx="30">
                  <c:v>0.107846732145973</c:v>
                </c:pt>
                <c:pt idx="31">
                  <c:v>0.111768431496736</c:v>
                </c:pt>
                <c:pt idx="32">
                  <c:v>0.115690130847499</c:v>
                </c:pt>
                <c:pt idx="33">
                  <c:v>0.11961183019826201</c:v>
                </c:pt>
                <c:pt idx="34">
                  <c:v>0.123533529549024</c:v>
                </c:pt>
                <c:pt idx="35">
                  <c:v>0.127455228899787</c:v>
                </c:pt>
                <c:pt idx="36">
                  <c:v>0.13137692825055</c:v>
                </c:pt>
                <c:pt idx="37">
                  <c:v>0.135298627601312</c:v>
                </c:pt>
                <c:pt idx="38">
                  <c:v>0.137258938988402</c:v>
                </c:pt>
                <c:pt idx="39">
                  <c:v>0.13922032695207501</c:v>
                </c:pt>
                <c:pt idx="40">
                  <c:v>0.14314202630283801</c:v>
                </c:pt>
                <c:pt idx="41">
                  <c:v>0.14706372565360001</c:v>
                </c:pt>
                <c:pt idx="42">
                  <c:v>0.15098542500436299</c:v>
                </c:pt>
                <c:pt idx="43">
                  <c:v>0.15490712435512599</c:v>
                </c:pt>
                <c:pt idx="44">
                  <c:v>0.15882882370588799</c:v>
                </c:pt>
                <c:pt idx="45">
                  <c:v>0.162750523056651</c:v>
                </c:pt>
                <c:pt idx="46">
                  <c:v>0.166672222407414</c:v>
                </c:pt>
                <c:pt idx="47">
                  <c:v>0.170593921758176</c:v>
                </c:pt>
                <c:pt idx="48">
                  <c:v>0.17451562110893901</c:v>
                </c:pt>
                <c:pt idx="49">
                  <c:v>0.176475778699374</c:v>
                </c:pt>
                <c:pt idx="50">
                  <c:v>0.17843732045970201</c:v>
                </c:pt>
                <c:pt idx="51">
                  <c:v>0.18235901981046401</c:v>
                </c:pt>
                <c:pt idx="52">
                  <c:v>0.18628071916122699</c:v>
                </c:pt>
                <c:pt idx="53">
                  <c:v>0.19020241851198999</c:v>
                </c:pt>
                <c:pt idx="54">
                  <c:v>0.19412411786275199</c:v>
                </c:pt>
                <c:pt idx="55">
                  <c:v>0.198045817213515</c:v>
                </c:pt>
                <c:pt idx="56">
                  <c:v>0.201967516564278</c:v>
                </c:pt>
                <c:pt idx="57">
                  <c:v>0.20588921591504</c:v>
                </c:pt>
                <c:pt idx="58">
                  <c:v>0.20981091526580301</c:v>
                </c:pt>
                <c:pt idx="59">
                  <c:v>0.21373261461656601</c:v>
                </c:pt>
                <c:pt idx="60">
                  <c:v>0.21569261841034501</c:v>
                </c:pt>
                <c:pt idx="61">
                  <c:v>0.21765431396732801</c:v>
                </c:pt>
                <c:pt idx="62">
                  <c:v>0.22157601331809099</c:v>
                </c:pt>
                <c:pt idx="63">
                  <c:v>0.22549771266885399</c:v>
                </c:pt>
                <c:pt idx="64">
                  <c:v>0.22941941201961599</c:v>
                </c:pt>
                <c:pt idx="65">
                  <c:v>0.233341111370379</c:v>
                </c:pt>
                <c:pt idx="66">
                  <c:v>0.237262810721142</c:v>
                </c:pt>
                <c:pt idx="67">
                  <c:v>0.241184510071904</c:v>
                </c:pt>
                <c:pt idx="68">
                  <c:v>0.245106209422667</c:v>
                </c:pt>
                <c:pt idx="69">
                  <c:v>0.24902790877343001</c:v>
                </c:pt>
                <c:pt idx="70">
                  <c:v>0.25294960812419198</c:v>
                </c:pt>
                <c:pt idx="71">
                  <c:v>0.25490945812131699</c:v>
                </c:pt>
                <c:pt idx="72">
                  <c:v>0.25687130747495501</c:v>
                </c:pt>
                <c:pt idx="73">
                  <c:v>0.26079300682571799</c:v>
                </c:pt>
                <c:pt idx="74">
                  <c:v>0.26471470617648002</c:v>
                </c:pt>
                <c:pt idx="75">
                  <c:v>0.26863640552724299</c:v>
                </c:pt>
                <c:pt idx="76">
                  <c:v>0.27255810487800602</c:v>
                </c:pt>
                <c:pt idx="77">
                  <c:v>0.276479804228768</c:v>
                </c:pt>
                <c:pt idx="78">
                  <c:v>0.28040150357953098</c:v>
                </c:pt>
                <c:pt idx="79">
                  <c:v>0.28432320293029401</c:v>
                </c:pt>
                <c:pt idx="80">
                  <c:v>0.28824490228105598</c:v>
                </c:pt>
                <c:pt idx="81">
                  <c:v>0.29216660163181901</c:v>
                </c:pt>
                <c:pt idx="82">
                  <c:v>0.294126297832289</c:v>
                </c:pt>
                <c:pt idx="83">
                  <c:v>0.29608830098258199</c:v>
                </c:pt>
                <c:pt idx="84">
                  <c:v>0.30001000033334402</c:v>
                </c:pt>
                <c:pt idx="85">
                  <c:v>0.30393169968410699</c:v>
                </c:pt>
                <c:pt idx="86">
                  <c:v>0.30785339903487002</c:v>
                </c:pt>
                <c:pt idx="87">
                  <c:v>0.311775098385632</c:v>
                </c:pt>
                <c:pt idx="88">
                  <c:v>0.31569679773639497</c:v>
                </c:pt>
                <c:pt idx="89">
                  <c:v>0.319618497087158</c:v>
                </c:pt>
                <c:pt idx="90">
                  <c:v>0.32354019643791998</c:v>
                </c:pt>
                <c:pt idx="91">
                  <c:v>0.32746189578868301</c:v>
                </c:pt>
                <c:pt idx="92">
                  <c:v>0.33138359513944599</c:v>
                </c:pt>
                <c:pt idx="93">
                  <c:v>0.333343137543261</c:v>
                </c:pt>
                <c:pt idx="94">
                  <c:v>0.33530529449020802</c:v>
                </c:pt>
                <c:pt idx="95">
                  <c:v>0.33922699384097099</c:v>
                </c:pt>
                <c:pt idx="96">
                  <c:v>0.34314869319173402</c:v>
                </c:pt>
                <c:pt idx="97">
                  <c:v>0.347070392542497</c:v>
                </c:pt>
                <c:pt idx="98">
                  <c:v>0.35099209189325897</c:v>
                </c:pt>
                <c:pt idx="99">
                  <c:v>0.354913791244022</c:v>
                </c:pt>
                <c:pt idx="100">
                  <c:v>0.35883549059478498</c:v>
                </c:pt>
                <c:pt idx="101">
                  <c:v>0.36275718994554701</c:v>
                </c:pt>
                <c:pt idx="102">
                  <c:v>0.36667888929630998</c:v>
                </c:pt>
                <c:pt idx="103">
                  <c:v>0.37060058864707301</c:v>
                </c:pt>
                <c:pt idx="104">
                  <c:v>0.37255997725423301</c:v>
                </c:pt>
                <c:pt idx="105">
                  <c:v>0.37452228799783499</c:v>
                </c:pt>
                <c:pt idx="106">
                  <c:v>0.37844398734859802</c:v>
                </c:pt>
                <c:pt idx="107">
                  <c:v>0.382365686699361</c:v>
                </c:pt>
                <c:pt idx="108">
                  <c:v>0.38628738605012303</c:v>
                </c:pt>
                <c:pt idx="109">
                  <c:v>0.390209085400886</c:v>
                </c:pt>
                <c:pt idx="110">
                  <c:v>0.39413078475164898</c:v>
                </c:pt>
                <c:pt idx="111">
                  <c:v>0.39805248410241101</c:v>
                </c:pt>
                <c:pt idx="112">
                  <c:v>0.40197418345317398</c:v>
                </c:pt>
                <c:pt idx="113">
                  <c:v>0.40589588280393701</c:v>
                </c:pt>
                <c:pt idx="114">
                  <c:v>0.40981758215469899</c:v>
                </c:pt>
                <c:pt idx="115">
                  <c:v>0.41177681696520502</c:v>
                </c:pt>
                <c:pt idx="116">
                  <c:v>0.41373928150546202</c:v>
                </c:pt>
                <c:pt idx="117">
                  <c:v>0.41766098085622499</c:v>
                </c:pt>
                <c:pt idx="118">
                  <c:v>0.42158268020698703</c:v>
                </c:pt>
                <c:pt idx="119">
                  <c:v>0.42550437955775</c:v>
                </c:pt>
                <c:pt idx="120">
                  <c:v>0.42942607890851298</c:v>
                </c:pt>
                <c:pt idx="121">
                  <c:v>0.43334777825927501</c:v>
                </c:pt>
                <c:pt idx="122">
                  <c:v>0.43726947761003798</c:v>
                </c:pt>
                <c:pt idx="123">
                  <c:v>0.44119117696080101</c:v>
                </c:pt>
                <c:pt idx="124">
                  <c:v>0.44511287631156299</c:v>
                </c:pt>
                <c:pt idx="125">
                  <c:v>0.44903457566232602</c:v>
                </c:pt>
                <c:pt idx="126">
                  <c:v>0.45099365667617702</c:v>
                </c:pt>
                <c:pt idx="127">
                  <c:v>0.45295627501308899</c:v>
                </c:pt>
                <c:pt idx="128">
                  <c:v>0.45687797436385102</c:v>
                </c:pt>
                <c:pt idx="129">
                  <c:v>0.460799673714614</c:v>
                </c:pt>
                <c:pt idx="130">
                  <c:v>0.46472137306537697</c:v>
                </c:pt>
                <c:pt idx="131">
                  <c:v>0.46864307241613901</c:v>
                </c:pt>
                <c:pt idx="132">
                  <c:v>0.47256477176690198</c:v>
                </c:pt>
                <c:pt idx="133">
                  <c:v>0.47648647111766501</c:v>
                </c:pt>
                <c:pt idx="134">
                  <c:v>0.48040817046842699</c:v>
                </c:pt>
                <c:pt idx="135">
                  <c:v>0.48432986981919002</c:v>
                </c:pt>
                <c:pt idx="136">
                  <c:v>0.48825156916995299</c:v>
                </c:pt>
                <c:pt idx="137">
                  <c:v>0.49021049638714898</c:v>
                </c:pt>
                <c:pt idx="138">
                  <c:v>0.49217326852071502</c:v>
                </c:pt>
                <c:pt idx="139">
                  <c:v>0.496094967871478</c:v>
                </c:pt>
                <c:pt idx="140">
                  <c:v>0.50393836657300295</c:v>
                </c:pt>
                <c:pt idx="141">
                  <c:v>0.50786006592376598</c:v>
                </c:pt>
                <c:pt idx="142">
                  <c:v>0.51178176527452901</c:v>
                </c:pt>
                <c:pt idx="143">
                  <c:v>0.51570346462529104</c:v>
                </c:pt>
                <c:pt idx="144">
                  <c:v>0.51962516397605396</c:v>
                </c:pt>
                <c:pt idx="145">
                  <c:v>0.52354686332681699</c:v>
                </c:pt>
                <c:pt idx="146">
                  <c:v>0.52746856267757902</c:v>
                </c:pt>
                <c:pt idx="147">
                  <c:v>0.52942733609812098</c:v>
                </c:pt>
                <c:pt idx="148">
                  <c:v>0.53139026202834205</c:v>
                </c:pt>
                <c:pt idx="149">
                  <c:v>0.53531196137910497</c:v>
                </c:pt>
                <c:pt idx="150">
                  <c:v>0.539233660729867</c:v>
                </c:pt>
                <c:pt idx="151">
                  <c:v>0.54315536008063003</c:v>
                </c:pt>
                <c:pt idx="152">
                  <c:v>0.54707705943139295</c:v>
                </c:pt>
                <c:pt idx="153">
                  <c:v>0.55099875878215498</c:v>
                </c:pt>
                <c:pt idx="154">
                  <c:v>0.55492045813291802</c:v>
                </c:pt>
                <c:pt idx="155">
                  <c:v>0.55884215748368105</c:v>
                </c:pt>
                <c:pt idx="156">
                  <c:v>0.56276385683444297</c:v>
                </c:pt>
                <c:pt idx="157">
                  <c:v>0.566685556185206</c:v>
                </c:pt>
                <c:pt idx="158">
                  <c:v>0.56864417580909199</c:v>
                </c:pt>
                <c:pt idx="159">
                  <c:v>0.57060725553596903</c:v>
                </c:pt>
                <c:pt idx="160">
                  <c:v>0.57452895488673195</c:v>
                </c:pt>
                <c:pt idx="161">
                  <c:v>0.57845065423749398</c:v>
                </c:pt>
                <c:pt idx="162">
                  <c:v>0.58237235358825701</c:v>
                </c:pt>
                <c:pt idx="163">
                  <c:v>0.58629405293901904</c:v>
                </c:pt>
                <c:pt idx="164">
                  <c:v>0.59021575228978196</c:v>
                </c:pt>
                <c:pt idx="165">
                  <c:v>0.59413745164054499</c:v>
                </c:pt>
                <c:pt idx="166">
                  <c:v>0.59805915099130702</c:v>
                </c:pt>
                <c:pt idx="167">
                  <c:v>0.60198085034207005</c:v>
                </c:pt>
                <c:pt idx="168">
                  <c:v>0.60590254969283297</c:v>
                </c:pt>
                <c:pt idx="169">
                  <c:v>0.607861015520064</c:v>
                </c:pt>
                <c:pt idx="170">
                  <c:v>0.609824249043596</c:v>
                </c:pt>
                <c:pt idx="171">
                  <c:v>0.61374594839435803</c:v>
                </c:pt>
                <c:pt idx="172">
                  <c:v>0.61766764774512095</c:v>
                </c:pt>
                <c:pt idx="173">
                  <c:v>0.62158934709588398</c:v>
                </c:pt>
                <c:pt idx="174">
                  <c:v>0.62551104644664601</c:v>
                </c:pt>
                <c:pt idx="175">
                  <c:v>0.62943274579740904</c:v>
                </c:pt>
                <c:pt idx="176">
                  <c:v>0.63335444514817196</c:v>
                </c:pt>
                <c:pt idx="177">
                  <c:v>0.63727614449893399</c:v>
                </c:pt>
                <c:pt idx="178">
                  <c:v>0.64119784384969702</c:v>
                </c:pt>
                <c:pt idx="179">
                  <c:v>0.64511954320046005</c:v>
                </c:pt>
                <c:pt idx="180">
                  <c:v>0.647077855231036</c:v>
                </c:pt>
                <c:pt idx="181">
                  <c:v>0.64904124255122198</c:v>
                </c:pt>
                <c:pt idx="182">
                  <c:v>0.65296294190198501</c:v>
                </c:pt>
                <c:pt idx="183">
                  <c:v>0.65688464125274804</c:v>
                </c:pt>
                <c:pt idx="184">
                  <c:v>0.66080634060350996</c:v>
                </c:pt>
                <c:pt idx="185">
                  <c:v>0.66472803995427299</c:v>
                </c:pt>
                <c:pt idx="186">
                  <c:v>0.66864973930503602</c:v>
                </c:pt>
                <c:pt idx="187">
                  <c:v>0.67257143865579805</c:v>
                </c:pt>
                <c:pt idx="188">
                  <c:v>0.67649313800656097</c:v>
                </c:pt>
                <c:pt idx="189">
                  <c:v>0.680414837357324</c:v>
                </c:pt>
                <c:pt idx="190">
                  <c:v>0.68433653670808603</c:v>
                </c:pt>
                <c:pt idx="191">
                  <c:v>0.68629469494200801</c:v>
                </c:pt>
                <c:pt idx="192">
                  <c:v>0.68825823605884895</c:v>
                </c:pt>
                <c:pt idx="193">
                  <c:v>0.69217993540961198</c:v>
                </c:pt>
                <c:pt idx="194">
                  <c:v>0.69610163476037401</c:v>
                </c:pt>
                <c:pt idx="195">
                  <c:v>0.70002333411113704</c:v>
                </c:pt>
                <c:pt idx="196">
                  <c:v>0.70394503346189996</c:v>
                </c:pt>
                <c:pt idx="197">
                  <c:v>0.70786673281266199</c:v>
                </c:pt>
                <c:pt idx="198">
                  <c:v>0.71178843216342502</c:v>
                </c:pt>
                <c:pt idx="199">
                  <c:v>0.71571013151418805</c:v>
                </c:pt>
                <c:pt idx="200">
                  <c:v>0.71963183086494997</c:v>
                </c:pt>
                <c:pt idx="201">
                  <c:v>0.723553530215713</c:v>
                </c:pt>
                <c:pt idx="202">
                  <c:v>0.72551153465298002</c:v>
                </c:pt>
                <c:pt idx="203">
                  <c:v>0.72747522956647603</c:v>
                </c:pt>
                <c:pt idx="204">
                  <c:v>0.73139692891723795</c:v>
                </c:pt>
                <c:pt idx="205">
                  <c:v>0.73531862826800098</c:v>
                </c:pt>
                <c:pt idx="206">
                  <c:v>0.73924032761876401</c:v>
                </c:pt>
                <c:pt idx="207">
                  <c:v>0.74316202696952605</c:v>
                </c:pt>
                <c:pt idx="208">
                  <c:v>0.74708372632028897</c:v>
                </c:pt>
                <c:pt idx="209">
                  <c:v>0.751005425671052</c:v>
                </c:pt>
                <c:pt idx="210">
                  <c:v>0.75492712502181403</c:v>
                </c:pt>
                <c:pt idx="211">
                  <c:v>0.75884882437257695</c:v>
                </c:pt>
                <c:pt idx="212">
                  <c:v>0.76277052372333998</c:v>
                </c:pt>
                <c:pt idx="213">
                  <c:v>0.76472837436395202</c:v>
                </c:pt>
                <c:pt idx="214">
                  <c:v>0.76669222307410201</c:v>
                </c:pt>
                <c:pt idx="215">
                  <c:v>0.77061392242486504</c:v>
                </c:pt>
                <c:pt idx="216">
                  <c:v>0.77453562177562796</c:v>
                </c:pt>
                <c:pt idx="217">
                  <c:v>0.77845732112638999</c:v>
                </c:pt>
                <c:pt idx="218">
                  <c:v>0.78237902047715302</c:v>
                </c:pt>
                <c:pt idx="219">
                  <c:v>0.78630071982791605</c:v>
                </c:pt>
                <c:pt idx="220">
                  <c:v>0.79022241917867797</c:v>
                </c:pt>
                <c:pt idx="221">
                  <c:v>0.794144118529441</c:v>
                </c:pt>
                <c:pt idx="222">
                  <c:v>0.79806581788020403</c:v>
                </c:pt>
                <c:pt idx="223">
                  <c:v>0.80198751723096695</c:v>
                </c:pt>
                <c:pt idx="224">
                  <c:v>0.80394521407492403</c:v>
                </c:pt>
                <c:pt idx="225">
                  <c:v>0.80590921658172898</c:v>
                </c:pt>
                <c:pt idx="226">
                  <c:v>0.80983091593249201</c:v>
                </c:pt>
                <c:pt idx="227">
                  <c:v>0.81375261528325404</c:v>
                </c:pt>
                <c:pt idx="228">
                  <c:v>0.81767431463401696</c:v>
                </c:pt>
                <c:pt idx="229">
                  <c:v>0.82159601398477999</c:v>
                </c:pt>
                <c:pt idx="230">
                  <c:v>0.82551771333554202</c:v>
                </c:pt>
                <c:pt idx="231">
                  <c:v>0.82943941268630506</c:v>
                </c:pt>
                <c:pt idx="232">
                  <c:v>0.83336111203706797</c:v>
                </c:pt>
                <c:pt idx="233">
                  <c:v>0.84120451073859304</c:v>
                </c:pt>
                <c:pt idx="234">
                  <c:v>0.84316205378589604</c:v>
                </c:pt>
                <c:pt idx="235">
                  <c:v>0.84512621008935596</c:v>
                </c:pt>
                <c:pt idx="236">
                  <c:v>0.84904790944011899</c:v>
                </c:pt>
                <c:pt idx="237">
                  <c:v>0.85689130814164405</c:v>
                </c:pt>
                <c:pt idx="238">
                  <c:v>0.87257810554469495</c:v>
                </c:pt>
                <c:pt idx="239">
                  <c:v>0.88237889349686704</c:v>
                </c:pt>
                <c:pt idx="240">
                  <c:v>0.92159573320783905</c:v>
                </c:pt>
                <c:pt idx="241">
                  <c:v>0.96081257291881095</c:v>
                </c:pt>
                <c:pt idx="242">
                  <c:v>1.00002941262978</c:v>
                </c:pt>
                <c:pt idx="243">
                  <c:v>1.03924625234076</c:v>
                </c:pt>
                <c:pt idx="244">
                  <c:v>1.07846309205173</c:v>
                </c:pt>
                <c:pt idx="245">
                  <c:v>1.1176799317627</c:v>
                </c:pt>
                <c:pt idx="246">
                  <c:v>1.15689677147367</c:v>
                </c:pt>
                <c:pt idx="247">
                  <c:v>1.19415745230723</c:v>
                </c:pt>
                <c:pt idx="248">
                  <c:v>1.19611361118464</c:v>
                </c:pt>
                <c:pt idx="249">
                  <c:v>1.1980791516580001</c:v>
                </c:pt>
                <c:pt idx="250">
                  <c:v>1.23533045089561</c:v>
                </c:pt>
                <c:pt idx="251">
                  <c:v>1.24906124321791</c:v>
                </c:pt>
                <c:pt idx="252">
                  <c:v>1.2569046419194401</c:v>
                </c:pt>
                <c:pt idx="253">
                  <c:v>1.2608263412702001</c:v>
                </c:pt>
                <c:pt idx="254">
                  <c:v>1.27454729060659</c:v>
                </c:pt>
                <c:pt idx="255">
                  <c:v>1.27651313867325</c:v>
                </c:pt>
                <c:pt idx="256">
                  <c:v>1.2843565373747801</c:v>
                </c:pt>
                <c:pt idx="257">
                  <c:v>1.2882782367255401</c:v>
                </c:pt>
                <c:pt idx="258">
                  <c:v>1.30004333477783</c:v>
                </c:pt>
                <c:pt idx="259">
                  <c:v>1.30396503412859</c:v>
                </c:pt>
                <c:pt idx="260">
                  <c:v>1.31376413031756</c:v>
                </c:pt>
                <c:pt idx="261">
                  <c:v>1.3157301321808801</c:v>
                </c:pt>
                <c:pt idx="262">
                  <c:v>1.3235735308823999</c:v>
                </c:pt>
                <c:pt idx="263">
                  <c:v>1.33141692958393</c:v>
                </c:pt>
                <c:pt idx="264">
                  <c:v>1.33533862893469</c:v>
                </c:pt>
                <c:pt idx="265">
                  <c:v>1.3392603282854501</c:v>
                </c:pt>
                <c:pt idx="266">
                  <c:v>1.3431820276362201</c:v>
                </c:pt>
                <c:pt idx="267">
                  <c:v>1.3471037269869801</c:v>
                </c:pt>
                <c:pt idx="268">
                  <c:v>1.3510254263377399</c:v>
                </c:pt>
                <c:pt idx="269">
                  <c:v>1.35298097002853</c:v>
                </c:pt>
                <c:pt idx="270">
                  <c:v>1.3549471256885</c:v>
                </c:pt>
                <c:pt idx="271">
                  <c:v>1.35886882503927</c:v>
                </c:pt>
                <c:pt idx="272">
                  <c:v>1.3706339230915501</c:v>
                </c:pt>
                <c:pt idx="273">
                  <c:v>1.3745556224423201</c:v>
                </c:pt>
                <c:pt idx="274">
                  <c:v>1.3784773217930799</c:v>
                </c:pt>
                <c:pt idx="275">
                  <c:v>1.3823990211438399</c:v>
                </c:pt>
                <c:pt idx="276">
                  <c:v>1.3863207204946</c:v>
                </c:pt>
                <c:pt idx="277">
                  <c:v>1.39024241984537</c:v>
                </c:pt>
                <c:pt idx="278">
                  <c:v>1.3921978097395</c:v>
                </c:pt>
                <c:pt idx="279">
                  <c:v>1.39416411919613</c:v>
                </c:pt>
                <c:pt idx="280">
                  <c:v>1.4020075178976601</c:v>
                </c:pt>
                <c:pt idx="281">
                  <c:v>1.4059292172484199</c:v>
                </c:pt>
                <c:pt idx="282">
                  <c:v>1.4098509165991799</c:v>
                </c:pt>
                <c:pt idx="283">
                  <c:v>1.41377261594994</c:v>
                </c:pt>
                <c:pt idx="284">
                  <c:v>1.41769431530071</c:v>
                </c:pt>
                <c:pt idx="285">
                  <c:v>1.42161601465147</c:v>
                </c:pt>
                <c:pt idx="286">
                  <c:v>1.4294594133529901</c:v>
                </c:pt>
                <c:pt idx="287">
                  <c:v>1.43141464945047</c:v>
                </c:pt>
                <c:pt idx="288">
                  <c:v>1.44906791010681</c:v>
                </c:pt>
                <c:pt idx="289">
                  <c:v>1.4529896094575701</c:v>
                </c:pt>
                <c:pt idx="290">
                  <c:v>1.4569113088083301</c:v>
                </c:pt>
                <c:pt idx="291">
                  <c:v>1.4608330081591001</c:v>
                </c:pt>
                <c:pt idx="292">
                  <c:v>1.4647547075098599</c:v>
                </c:pt>
                <c:pt idx="293">
                  <c:v>1.46867640686062</c:v>
                </c:pt>
                <c:pt idx="294">
                  <c:v>1.47063148916145</c:v>
                </c:pt>
                <c:pt idx="295">
                  <c:v>1.47259810621138</c:v>
                </c:pt>
                <c:pt idx="296">
                  <c:v>1.47651980556215</c:v>
                </c:pt>
                <c:pt idx="297">
                  <c:v>1.48044150491291</c:v>
                </c:pt>
                <c:pt idx="298">
                  <c:v>1.4843632042636701</c:v>
                </c:pt>
                <c:pt idx="299">
                  <c:v>1.4922066029651999</c:v>
                </c:pt>
                <c:pt idx="300">
                  <c:v>1.4961283023159599</c:v>
                </c:pt>
                <c:pt idx="301">
                  <c:v>1.50984832887242</c:v>
                </c:pt>
                <c:pt idx="302">
                  <c:v>1.5490651685833901</c:v>
                </c:pt>
                <c:pt idx="303">
                  <c:v>1.5882820082943601</c:v>
                </c:pt>
                <c:pt idx="304">
                  <c:v>1.6274988480053301</c:v>
                </c:pt>
                <c:pt idx="305">
                  <c:v>1.6667156877163101</c:v>
                </c:pt>
                <c:pt idx="306">
                  <c:v>1.7059325274272801</c:v>
                </c:pt>
                <c:pt idx="307">
                  <c:v>1.7451493671382501</c:v>
                </c:pt>
                <c:pt idx="308">
                  <c:v>1.7843662068492201</c:v>
                </c:pt>
                <c:pt idx="309">
                  <c:v>1.8235830465601901</c:v>
                </c:pt>
                <c:pt idx="310">
                  <c:v>1.8627998862711601</c:v>
                </c:pt>
                <c:pt idx="311">
                  <c:v>1.9020167259821401</c:v>
                </c:pt>
                <c:pt idx="312">
                  <c:v>1.9412335656931099</c:v>
                </c:pt>
                <c:pt idx="313">
                  <c:v>1.9804504054040799</c:v>
                </c:pt>
              </c:numCache>
            </c:numRef>
          </c:xVal>
          <c:yVal>
            <c:numRef>
              <c:f>TransferFunctions!$F$2:$F$315</c:f>
              <c:numCache>
                <c:formatCode>General</c:formatCode>
                <c:ptCount val="314"/>
                <c:pt idx="0">
                  <c:v>1.1361463014139299</c:v>
                </c:pt>
                <c:pt idx="1">
                  <c:v>0.558683131807441</c:v>
                </c:pt>
                <c:pt idx="2">
                  <c:v>0.43736242073221698</c:v>
                </c:pt>
                <c:pt idx="3">
                  <c:v>0.37659520021879</c:v>
                </c:pt>
                <c:pt idx="4">
                  <c:v>0.33739132014610401</c:v>
                </c:pt>
                <c:pt idx="5">
                  <c:v>0.32239778429388299</c:v>
                </c:pt>
                <c:pt idx="6">
                  <c:v>0.30956849108446399</c:v>
                </c:pt>
                <c:pt idx="7">
                  <c:v>0.28877635504037302</c:v>
                </c:pt>
                <c:pt idx="8">
                  <c:v>0.27267599564879003</c:v>
                </c:pt>
                <c:pt idx="9">
                  <c:v>0.25986950849403601</c:v>
                </c:pt>
                <c:pt idx="10">
                  <c:v>0.249465669586031</c:v>
                </c:pt>
                <c:pt idx="11">
                  <c:v>0.24086748834390601</c:v>
                </c:pt>
                <c:pt idx="12">
                  <c:v>0.23365860397100899</c:v>
                </c:pt>
                <c:pt idx="13">
                  <c:v>0.22753897143673699</c:v>
                </c:pt>
                <c:pt idx="14">
                  <c:v>0.22228662922779999</c:v>
                </c:pt>
                <c:pt idx="15">
                  <c:v>0.21773390681635699</c:v>
                </c:pt>
                <c:pt idx="16">
                  <c:v>0.21567867186760201</c:v>
                </c:pt>
                <c:pt idx="17">
                  <c:v>0.213751981756124</c:v>
                </c:pt>
                <c:pt idx="18">
                  <c:v>0.210240479410926</c:v>
                </c:pt>
                <c:pt idx="19">
                  <c:v>0.207120248069602</c:v>
                </c:pt>
                <c:pt idx="20">
                  <c:v>0.204328211111758</c:v>
                </c:pt>
                <c:pt idx="21">
                  <c:v>0.201813623270229</c:v>
                </c:pt>
                <c:pt idx="22">
                  <c:v>0.199535302528657</c:v>
                </c:pt>
                <c:pt idx="23">
                  <c:v>0.19745955533940299</c:v>
                </c:pt>
                <c:pt idx="24">
                  <c:v>0.19555860359629601</c:v>
                </c:pt>
                <c:pt idx="25">
                  <c:v>0.193809380156443</c:v>
                </c:pt>
                <c:pt idx="26">
                  <c:v>0.19219259841206801</c:v>
                </c:pt>
                <c:pt idx="27">
                  <c:v>0.191428845236714</c:v>
                </c:pt>
                <c:pt idx="28">
                  <c:v>0.19069202776875399</c:v>
                </c:pt>
                <c:pt idx="29">
                  <c:v>0.189293925228745</c:v>
                </c:pt>
                <c:pt idx="30">
                  <c:v>0.18798658627508999</c:v>
                </c:pt>
                <c:pt idx="31">
                  <c:v>0.18675998759906301</c:v>
                </c:pt>
                <c:pt idx="32">
                  <c:v>0.18560550101718901</c:v>
                </c:pt>
                <c:pt idx="33">
                  <c:v>0.184515662927899</c:v>
                </c:pt>
                <c:pt idx="34">
                  <c:v>0.18348398736985599</c:v>
                </c:pt>
                <c:pt idx="35">
                  <c:v>0.182504813518575</c:v>
                </c:pt>
                <c:pt idx="36">
                  <c:v>0.18157318054602001</c:v>
                </c:pt>
                <c:pt idx="37">
                  <c:v>0.18068472434879099</c:v>
                </c:pt>
                <c:pt idx="38">
                  <c:v>0.18025558206481701</c:v>
                </c:pt>
                <c:pt idx="39">
                  <c:v>0.179835591854513</c:v>
                </c:pt>
                <c:pt idx="40">
                  <c:v>0.179022369537778</c:v>
                </c:pt>
                <c:pt idx="41">
                  <c:v>0.17824202348645299</c:v>
                </c:pt>
                <c:pt idx="42">
                  <c:v>0.17749184890792999</c:v>
                </c:pt>
                <c:pt idx="43">
                  <c:v>0.17676942739153101</c:v>
                </c:pt>
                <c:pt idx="44">
                  <c:v>0.17607259057656599</c:v>
                </c:pt>
                <c:pt idx="45">
                  <c:v>0.17539938913721401</c:v>
                </c:pt>
                <c:pt idx="46">
                  <c:v>0.17474806620182201</c:v>
                </c:pt>
                <c:pt idx="47">
                  <c:v>0.17411703448788801</c:v>
                </c:pt>
                <c:pt idx="48">
                  <c:v>0.173504856564346</c:v>
                </c:pt>
                <c:pt idx="49">
                  <c:v>0.17320553022652499</c:v>
                </c:pt>
                <c:pt idx="50">
                  <c:v>0.17291022775717099</c:v>
                </c:pt>
                <c:pt idx="51">
                  <c:v>0.172331961298265</c:v>
                </c:pt>
                <c:pt idx="52">
                  <c:v>0.17176897538543501</c:v>
                </c:pt>
                <c:pt idx="53">
                  <c:v>0.171220281876411</c:v>
                </c:pt>
                <c:pt idx="54">
                  <c:v>0.17068497638481001</c:v>
                </c:pt>
                <c:pt idx="55">
                  <c:v>0.17016222958281299</c:v>
                </c:pt>
                <c:pt idx="56">
                  <c:v>0.16965127954569401</c:v>
                </c:pt>
                <c:pt idx="57">
                  <c:v>0.169151424998432</c:v>
                </c:pt>
                <c:pt idx="58">
                  <c:v>0.168662019345518</c:v>
                </c:pt>
                <c:pt idx="59">
                  <c:v>0.16818246538245399</c:v>
                </c:pt>
                <c:pt idx="60">
                  <c:v>0.16794630992360299</c:v>
                </c:pt>
                <c:pt idx="61">
                  <c:v>0.16771221060201999</c:v>
                </c:pt>
                <c:pt idx="62">
                  <c:v>0.167250743020642</c:v>
                </c:pt>
                <c:pt idx="63">
                  <c:v>0.16679758746053999</c:v>
                </c:pt>
                <c:pt idx="64">
                  <c:v>0.166352302232088</c:v>
                </c:pt>
                <c:pt idx="65">
                  <c:v>0.16591447616826999</c:v>
                </c:pt>
                <c:pt idx="66">
                  <c:v>0.16548372596945601</c:v>
                </c:pt>
                <c:pt idx="67">
                  <c:v>0.16505969382216801</c:v>
                </c:pt>
                <c:pt idx="68">
                  <c:v>0.16464204526013501</c:v>
                </c:pt>
                <c:pt idx="69">
                  <c:v>0.16423046723996901</c:v>
                </c:pt>
                <c:pt idx="70">
                  <c:v>0.163824666407239</c:v>
                </c:pt>
                <c:pt idx="71">
                  <c:v>0.16362394779575401</c:v>
                </c:pt>
                <c:pt idx="72">
                  <c:v>0.16342436753167899</c:v>
                </c:pt>
                <c:pt idx="73">
                  <c:v>0.163029312092906</c:v>
                </c:pt>
                <c:pt idx="74">
                  <c:v>0.16263925700021001</c:v>
                </c:pt>
                <c:pt idx="75">
                  <c:v>0.16225397343197601</c:v>
                </c:pt>
                <c:pt idx="76">
                  <c:v>0.16187324578197701</c:v>
                </c:pt>
                <c:pt idx="77">
                  <c:v>0.161496870701267</c:v>
                </c:pt>
                <c:pt idx="78">
                  <c:v>0.16112465622571301</c:v>
                </c:pt>
                <c:pt idx="79">
                  <c:v>0.16075642098033199</c:v>
                </c:pt>
                <c:pt idx="80">
                  <c:v>0.16039199345260099</c:v>
                </c:pt>
                <c:pt idx="81">
                  <c:v>0.16003121132779199</c:v>
                </c:pt>
                <c:pt idx="82">
                  <c:v>0.15985224401915099</c:v>
                </c:pt>
                <c:pt idx="83">
                  <c:v>0.159673920880152</c:v>
                </c:pt>
                <c:pt idx="84">
                  <c:v>0.159319976414419</c:v>
                </c:pt>
                <c:pt idx="85">
                  <c:v>0.15896923975279301</c:v>
                </c:pt>
                <c:pt idx="86">
                  <c:v>0.15862157976296201</c:v>
                </c:pt>
                <c:pt idx="87">
                  <c:v>0.15827687192331499</c:v>
                </c:pt>
                <c:pt idx="88">
                  <c:v>0.157934997921825</c:v>
                </c:pt>
                <c:pt idx="89">
                  <c:v>0.157595845285496</c:v>
                </c:pt>
                <c:pt idx="90">
                  <c:v>0.15725930703757199</c:v>
                </c:pt>
                <c:pt idx="91">
                  <c:v>0.156925281380008</c:v>
                </c:pt>
                <c:pt idx="92">
                  <c:v>0.15659367139893901</c:v>
                </c:pt>
                <c:pt idx="93">
                  <c:v>0.15642885303364601</c:v>
                </c:pt>
                <c:pt idx="94">
                  <c:v>0.15626438479114199</c:v>
                </c:pt>
                <c:pt idx="95">
                  <c:v>0.15593733360964801</c:v>
                </c:pt>
                <c:pt idx="96">
                  <c:v>0.15561243402689401</c:v>
                </c:pt>
                <c:pt idx="97">
                  <c:v>0.15528960611390699</c:v>
                </c:pt>
                <c:pt idx="98">
                  <c:v>0.15496877363421299</c:v>
                </c:pt>
                <c:pt idx="99">
                  <c:v>0.15464986385124499</c:v>
                </c:pt>
                <c:pt idx="100">
                  <c:v>0.15433280734817201</c:v>
                </c:pt>
                <c:pt idx="101">
                  <c:v>0.15401753785915601</c:v>
                </c:pt>
                <c:pt idx="102">
                  <c:v>0.153703992111142</c:v>
                </c:pt>
                <c:pt idx="103">
                  <c:v>0.15339210967537401</c:v>
                </c:pt>
                <c:pt idx="104">
                  <c:v>0.15323688965481699</c:v>
                </c:pt>
                <c:pt idx="105">
                  <c:v>0.15308183282788601</c:v>
                </c:pt>
                <c:pt idx="106">
                  <c:v>0.152773106418303</c:v>
                </c:pt>
                <c:pt idx="107">
                  <c:v>0.15246587774634901</c:v>
                </c:pt>
                <c:pt idx="108">
                  <c:v>0.15216009644547801</c:v>
                </c:pt>
                <c:pt idx="109">
                  <c:v>0.15185571437314499</c:v>
                </c:pt>
                <c:pt idx="110">
                  <c:v>0.151552685507236</c:v>
                </c:pt>
                <c:pt idx="111">
                  <c:v>0.15125096584822301</c:v>
                </c:pt>
                <c:pt idx="112">
                  <c:v>0.150950513326678</c:v>
                </c:pt>
                <c:pt idx="113">
                  <c:v>0.15065128771575501</c:v>
                </c:pt>
                <c:pt idx="114">
                  <c:v>0.15035325054833801</c:v>
                </c:pt>
                <c:pt idx="115">
                  <c:v>0.15020478832180201</c:v>
                </c:pt>
                <c:pt idx="116">
                  <c:v>0.15005636503852601</c:v>
                </c:pt>
                <c:pt idx="117">
                  <c:v>0.14976059600720401</c:v>
                </c:pt>
                <c:pt idx="118">
                  <c:v>0.149465909811409</c:v>
                </c:pt>
                <c:pt idx="119">
                  <c:v>0.14917227427728599</c:v>
                </c:pt>
                <c:pt idx="120">
                  <c:v>0.148879658636386</c:v>
                </c:pt>
                <c:pt idx="121">
                  <c:v>0.148588033465122</c:v>
                </c:pt>
                <c:pt idx="122">
                  <c:v>0.14829737062718401</c:v>
                </c:pt>
                <c:pt idx="123">
                  <c:v>0.14800764321874499</c:v>
                </c:pt>
                <c:pt idx="124">
                  <c:v>0.14771882551628199</c:v>
                </c:pt>
                <c:pt idx="125">
                  <c:v>0.14743089292688499</c:v>
                </c:pt>
                <c:pt idx="126">
                  <c:v>0.14728738062860799</c:v>
                </c:pt>
                <c:pt idx="127">
                  <c:v>0.14714382194088599</c:v>
                </c:pt>
                <c:pt idx="128">
                  <c:v>0.14685759008669799</c:v>
                </c:pt>
                <c:pt idx="129">
                  <c:v>0.146572175887735</c:v>
                </c:pt>
                <c:pt idx="130">
                  <c:v>0.14628755882129299</c:v>
                </c:pt>
                <c:pt idx="131">
                  <c:v>0.14600371927929601</c:v>
                </c:pt>
                <c:pt idx="132">
                  <c:v>0.145720638530802</c:v>
                </c:pt>
                <c:pt idx="133">
                  <c:v>0.145438298686178</c:v>
                </c:pt>
                <c:pt idx="134">
                  <c:v>0.14515668266285001</c:v>
                </c:pt>
                <c:pt idx="135">
                  <c:v>0.144875774152561</c:v>
                </c:pt>
                <c:pt idx="136">
                  <c:v>0.144595557590042</c:v>
                </c:pt>
                <c:pt idx="137">
                  <c:v>0.14445584115378099</c:v>
                </c:pt>
                <c:pt idx="138">
                  <c:v>0.14431601812304201</c:v>
                </c:pt>
                <c:pt idx="139">
                  <c:v>0.14403714158363001</c:v>
                </c:pt>
                <c:pt idx="140">
                  <c:v>0.143481323873793</c:v>
                </c:pt>
                <c:pt idx="141">
                  <c:v>0.14320435754760399</c:v>
                </c:pt>
                <c:pt idx="142">
                  <c:v>0.142928003788103</c:v>
                </c:pt>
                <c:pt idx="143">
                  <c:v>0.142652251459225</c:v>
                </c:pt>
                <c:pt idx="144">
                  <c:v>0.14237708996069201</c:v>
                </c:pt>
                <c:pt idx="145">
                  <c:v>0.142102509206702</c:v>
                </c:pt>
                <c:pt idx="146">
                  <c:v>0.14182849960549099</c:v>
                </c:pt>
                <c:pt idx="147">
                  <c:v>0.14169185089049899</c:v>
                </c:pt>
                <c:pt idx="148">
                  <c:v>0.141555052039715</c:v>
                </c:pt>
                <c:pt idx="149">
                  <c:v>0.141282157847617</c:v>
                </c:pt>
                <c:pt idx="150">
                  <c:v>0.14100980880495301</c:v>
                </c:pt>
                <c:pt idx="151">
                  <c:v>0.140737997107625</c:v>
                </c:pt>
                <c:pt idx="152">
                  <c:v>0.14046671535500699</c:v>
                </c:pt>
                <c:pt idx="153">
                  <c:v>0.140195956533918</c:v>
                </c:pt>
                <c:pt idx="154">
                  <c:v>0.13992571400322701</c:v>
                </c:pt>
                <c:pt idx="155">
                  <c:v>0.13965598147905001</c:v>
                </c:pt>
                <c:pt idx="156">
                  <c:v>0.139386753020524</c:v>
                </c:pt>
                <c:pt idx="157">
                  <c:v>0.139118023016127</c:v>
                </c:pt>
                <c:pt idx="158">
                  <c:v>0.13898399579871301</c:v>
                </c:pt>
                <c:pt idx="159">
                  <c:v>0.13884978617051999</c:v>
                </c:pt>
                <c:pt idx="160">
                  <c:v>0.13858203749188699</c:v>
                </c:pt>
                <c:pt idx="161">
                  <c:v>0.13831477227976899</c:v>
                </c:pt>
                <c:pt idx="162">
                  <c:v>0.13804798611333799</c:v>
                </c:pt>
                <c:pt idx="163">
                  <c:v>0.13778167484012999</c:v>
                </c:pt>
                <c:pt idx="164">
                  <c:v>0.13751583456518901</c:v>
                </c:pt>
                <c:pt idx="165">
                  <c:v>0.13725046164061999</c:v>
                </c:pt>
                <c:pt idx="166">
                  <c:v>0.136985552655532</c:v>
                </c:pt>
                <c:pt idx="167">
                  <c:v>0.13672110442634999</c:v>
                </c:pt>
                <c:pt idx="168">
                  <c:v>0.136457113987486</c:v>
                </c:pt>
                <c:pt idx="169">
                  <c:v>0.136325449762985</c:v>
                </c:pt>
                <c:pt idx="170">
                  <c:v>0.136193578582358</c:v>
                </c:pt>
                <c:pt idx="171">
                  <c:v>0.13593049565472801</c:v>
                </c:pt>
                <c:pt idx="172">
                  <c:v>0.135667862840366</c:v>
                </c:pt>
                <c:pt idx="173">
                  <c:v>0.13540567795901701</c:v>
                </c:pt>
                <c:pt idx="174">
                  <c:v>0.135143939006652</c:v>
                </c:pt>
                <c:pt idx="175">
                  <c:v>0.13488264414800899</c:v>
                </c:pt>
                <c:pt idx="176">
                  <c:v>0.134621791709399</c:v>
                </c:pt>
                <c:pt idx="177">
                  <c:v>0.13436138017177501</c:v>
                </c:pt>
                <c:pt idx="178">
                  <c:v>0.13410140816404101</c:v>
                </c:pt>
                <c:pt idx="179">
                  <c:v>0.13384187445661699</c:v>
                </c:pt>
                <c:pt idx="180">
                  <c:v>0.133712439274112</c:v>
                </c:pt>
                <c:pt idx="181">
                  <c:v>0.133582777955219</c:v>
                </c:pt>
                <c:pt idx="182">
                  <c:v>0.13332411769486999</c:v>
                </c:pt>
                <c:pt idx="183">
                  <c:v>0.13306589283412301</c:v>
                </c:pt>
                <c:pt idx="184">
                  <c:v>0.132808102649492</c:v>
                </c:pt>
                <c:pt idx="185">
                  <c:v>0.13255074653007401</c:v>
                </c:pt>
                <c:pt idx="186">
                  <c:v>0.13229382397237299</c:v>
                </c:pt>
                <c:pt idx="187">
                  <c:v>0.13203733457529601</c:v>
                </c:pt>
                <c:pt idx="188">
                  <c:v>0.13178127803534101</c:v>
                </c:pt>
                <c:pt idx="189">
                  <c:v>0.13152565414193701</c:v>
                </c:pt>
                <c:pt idx="190">
                  <c:v>0.13127046277297</c:v>
                </c:pt>
                <c:pt idx="191">
                  <c:v>0.13114320410987901</c:v>
                </c:pt>
                <c:pt idx="192">
                  <c:v>0.131015703890448</c:v>
                </c:pt>
                <c:pt idx="193">
                  <c:v>0.13076137753633399</c:v>
                </c:pt>
                <c:pt idx="194">
                  <c:v>0.13050748382852101</c:v>
                </c:pt>
                <c:pt idx="195">
                  <c:v>0.13025402295694499</c:v>
                </c:pt>
                <c:pt idx="196">
                  <c:v>0.13000099517984701</c:v>
                </c:pt>
                <c:pt idx="197">
                  <c:v>0.12974840082015601</c:v>
                </c:pt>
                <c:pt idx="198">
                  <c:v>0.12949624026200801</c:v>
                </c:pt>
                <c:pt idx="199">
                  <c:v>0.12924451394738501</c:v>
                </c:pt>
                <c:pt idx="200">
                  <c:v>0.128993222372873</c:v>
                </c:pt>
                <c:pt idx="201">
                  <c:v>0.12874236608654099</c:v>
                </c:pt>
                <c:pt idx="202">
                  <c:v>0.12861728304407</c:v>
                </c:pt>
                <c:pt idx="203">
                  <c:v>0.128491945684922</c:v>
                </c:pt>
                <c:pt idx="204">
                  <c:v>0.12824196181011299</c:v>
                </c:pt>
                <c:pt idx="205">
                  <c:v>0.12799241514696599</c:v>
                </c:pt>
                <c:pt idx="206">
                  <c:v>0.127743306420391</c:v>
                </c:pt>
                <c:pt idx="207">
                  <c:v>0.12749463639275199</c:v>
                </c:pt>
                <c:pt idx="208">
                  <c:v>0.127246405861354</c:v>
                </c:pt>
                <c:pt idx="209">
                  <c:v>0.126998615656022</c:v>
                </c:pt>
                <c:pt idx="210">
                  <c:v>0.126751266636774</c:v>
                </c:pt>
                <c:pt idx="211">
                  <c:v>0.12650435969156901</c:v>
                </c:pt>
                <c:pt idx="212">
                  <c:v>0.12625789573414201</c:v>
                </c:pt>
                <c:pt idx="213">
                  <c:v>0.126135018306581</c:v>
                </c:pt>
                <c:pt idx="214">
                  <c:v>0.12601187570192099</c:v>
                </c:pt>
                <c:pt idx="215">
                  <c:v>0.125766300554017</c:v>
                </c:pt>
                <c:pt idx="216">
                  <c:v>0.125521171269287</c:v>
                </c:pt>
                <c:pt idx="217">
                  <c:v>0.12527648884447101</c:v>
                </c:pt>
                <c:pt idx="218">
                  <c:v>0.125032254292402</c:v>
                </c:pt>
                <c:pt idx="219">
                  <c:v>0.124788468640275</c:v>
                </c:pt>
                <c:pt idx="220">
                  <c:v>0.12454513292798899</c:v>
                </c:pt>
                <c:pt idx="221">
                  <c:v>0.12430224820654499</c:v>
                </c:pt>
                <c:pt idx="222">
                  <c:v>0.12405981553651201</c:v>
                </c:pt>
                <c:pt idx="223">
                  <c:v>0.123817835986549</c:v>
                </c:pt>
                <c:pt idx="224">
                  <c:v>0.123697210640746</c:v>
                </c:pt>
                <c:pt idx="225">
                  <c:v>0.12357631063197901</c:v>
                </c:pt>
                <c:pt idx="226">
                  <c:v>0.123335240553427</c:v>
                </c:pt>
                <c:pt idx="227">
                  <c:v>0.123094626835505</c:v>
                </c:pt>
                <c:pt idx="228">
                  <c:v>0.122854470565552</c:v>
                </c:pt>
                <c:pt idx="229">
                  <c:v>0.122614772832425</c:v>
                </c:pt>
                <c:pt idx="230">
                  <c:v>0.122375534725332</c:v>
                </c:pt>
                <c:pt idx="231">
                  <c:v>0.122136757332723</c:v>
                </c:pt>
                <c:pt idx="232">
                  <c:v>0.121898441741215</c:v>
                </c:pt>
                <c:pt idx="233">
                  <c:v>0.12142320029270701</c:v>
                </c:pt>
                <c:pt idx="234">
                  <c:v>0.121304880010041</c:v>
                </c:pt>
                <c:pt idx="235">
                  <c:v>0.121186276590769</c:v>
                </c:pt>
                <c:pt idx="236">
                  <c:v>0.120949818998211</c:v>
                </c:pt>
                <c:pt idx="237">
                  <c:v>0.120478306385514</c:v>
                </c:pt>
                <c:pt idx="238">
                  <c:v>0.119540920703701</c:v>
                </c:pt>
                <c:pt idx="239">
                  <c:v>0.118959101518908</c:v>
                </c:pt>
                <c:pt idx="240">
                  <c:v>0.116660895424509</c:v>
                </c:pt>
                <c:pt idx="241">
                  <c:v>0.114411156250976</c:v>
                </c:pt>
                <c:pt idx="242">
                  <c:v>0.112210610170697</c:v>
                </c:pt>
                <c:pt idx="243">
                  <c:v>0.110059792705669</c:v>
                </c:pt>
                <c:pt idx="244">
                  <c:v>0.107959040862667</c:v>
                </c:pt>
                <c:pt idx="245">
                  <c:v>0.105908495318881</c:v>
                </c:pt>
                <c:pt idx="246">
                  <c:v>0.103908109390683</c:v>
                </c:pt>
                <c:pt idx="247">
                  <c:v>0.102053773667273</c:v>
                </c:pt>
                <c:pt idx="248">
                  <c:v>0.10195766235765601</c:v>
                </c:pt>
                <c:pt idx="249">
                  <c:v>0.101861214331903</c:v>
                </c:pt>
                <c:pt idx="250">
                  <c:v>0.100056775350996</c:v>
                </c:pt>
                <c:pt idx="251">
                  <c:v>9.9402848916595898E-2</c:v>
                </c:pt>
                <c:pt idx="252">
                  <c:v>9.9031996894283894E-2</c:v>
                </c:pt>
                <c:pt idx="253">
                  <c:v>9.8847301858368194E-2</c:v>
                </c:pt>
                <c:pt idx="254">
                  <c:v>9.8204928500769506E-2</c:v>
                </c:pt>
                <c:pt idx="255">
                  <c:v>9.8113379424957306E-2</c:v>
                </c:pt>
                <c:pt idx="256">
                  <c:v>9.7749323212576705E-2</c:v>
                </c:pt>
                <c:pt idx="257">
                  <c:v>9.75680188772724E-2</c:v>
                </c:pt>
                <c:pt idx="258">
                  <c:v>9.70269921421517E-2</c:v>
                </c:pt>
                <c:pt idx="259">
                  <c:v>9.6847609481396493E-2</c:v>
                </c:pt>
                <c:pt idx="260">
                  <c:v>9.6401478406592397E-2</c:v>
                </c:pt>
                <c:pt idx="261">
                  <c:v>9.6312329457693496E-2</c:v>
                </c:pt>
                <c:pt idx="262">
                  <c:v>9.5957858154808506E-2</c:v>
                </c:pt>
                <c:pt idx="263">
                  <c:v>9.5605284930821294E-2</c:v>
                </c:pt>
                <c:pt idx="264">
                  <c:v>9.5429708030657007E-2</c:v>
                </c:pt>
                <c:pt idx="265">
                  <c:v>9.5254603152162901E-2</c:v>
                </c:pt>
                <c:pt idx="266">
                  <c:v>9.5079969445480805E-2</c:v>
                </c:pt>
                <c:pt idx="267">
                  <c:v>9.4905806052779804E-2</c:v>
                </c:pt>
                <c:pt idx="268">
                  <c:v>9.4732112108405098E-2</c:v>
                </c:pt>
                <c:pt idx="269">
                  <c:v>9.4645675277728006E-2</c:v>
                </c:pt>
                <c:pt idx="270">
                  <c:v>9.4558886739029402E-2</c:v>
                </c:pt>
                <c:pt idx="271">
                  <c:v>9.4386129063800894E-2</c:v>
                </c:pt>
                <c:pt idx="272">
                  <c:v>9.3870653284714806E-2</c:v>
                </c:pt>
                <c:pt idx="273">
                  <c:v>9.3699757432214995E-2</c:v>
                </c:pt>
                <c:pt idx="274">
                  <c:v>9.3529324761861404E-2</c:v>
                </c:pt>
                <c:pt idx="275">
                  <c:v>9.33593543507098E-2</c:v>
                </c:pt>
                <c:pt idx="276">
                  <c:v>9.3189845269298299E-2</c:v>
                </c:pt>
                <c:pt idx="277">
                  <c:v>9.3020796581784304E-2</c:v>
                </c:pt>
                <c:pt idx="278">
                  <c:v>9.2936679301532696E-2</c:v>
                </c:pt>
                <c:pt idx="279">
                  <c:v>9.2852207346084403E-2</c:v>
                </c:pt>
                <c:pt idx="280">
                  <c:v>9.2516403431388297E-2</c:v>
                </c:pt>
                <c:pt idx="281">
                  <c:v>9.2349186838227806E-2</c:v>
                </c:pt>
                <c:pt idx="282">
                  <c:v>9.21824258688166E-2</c:v>
                </c:pt>
                <c:pt idx="283">
                  <c:v>9.2016119551870904E-2</c:v>
                </c:pt>
                <c:pt idx="284">
                  <c:v>9.1850266910659506E-2</c:v>
                </c:pt>
                <c:pt idx="285">
                  <c:v>9.1684866963134506E-2</c:v>
                </c:pt>
                <c:pt idx="286">
                  <c:v>9.1355421195114903E-2</c:v>
                </c:pt>
                <c:pt idx="287">
                  <c:v>9.1273575958835396E-2</c:v>
                </c:pt>
                <c:pt idx="288">
                  <c:v>9.0539659202675898E-2</c:v>
                </c:pt>
                <c:pt idx="289">
                  <c:v>9.0377844853907305E-2</c:v>
                </c:pt>
                <c:pt idx="290">
                  <c:v>9.0216474141542893E-2</c:v>
                </c:pt>
                <c:pt idx="291">
                  <c:v>9.0055546037105E-2</c:v>
                </c:pt>
                <c:pt idx="292">
                  <c:v>8.9895059508121197E-2</c:v>
                </c:pt>
                <c:pt idx="293">
                  <c:v>8.9735013518233805E-2</c:v>
                </c:pt>
                <c:pt idx="294">
                  <c:v>8.9655390123296805E-2</c:v>
                </c:pt>
                <c:pt idx="295">
                  <c:v>8.9575407027312606E-2</c:v>
                </c:pt>
                <c:pt idx="296">
                  <c:v>8.9416238991564201E-2</c:v>
                </c:pt>
                <c:pt idx="297">
                  <c:v>8.92575083636412E-2</c:v>
                </c:pt>
                <c:pt idx="298">
                  <c:v>8.9099214092747805E-2</c:v>
                </c:pt>
                <c:pt idx="299">
                  <c:v>8.8783930402264497E-2</c:v>
                </c:pt>
                <c:pt idx="300">
                  <c:v>8.8626938864793295E-2</c:v>
                </c:pt>
                <c:pt idx="301">
                  <c:v>8.8081098868340105E-2</c:v>
                </c:pt>
                <c:pt idx="302">
                  <c:v>8.6549642967232707E-2</c:v>
                </c:pt>
                <c:pt idx="303">
                  <c:v>8.5059937115148795E-2</c:v>
                </c:pt>
                <c:pt idx="304">
                  <c:v>8.3610878931041299E-2</c:v>
                </c:pt>
                <c:pt idx="305">
                  <c:v>8.2201356815506693E-2</c:v>
                </c:pt>
                <c:pt idx="306">
                  <c:v>8.0830256751277793E-2</c:v>
                </c:pt>
                <c:pt idx="307">
                  <c:v>7.9496468137670806E-2</c:v>
                </c:pt>
                <c:pt idx="308">
                  <c:v>7.8198888750924497E-2</c:v>
                </c:pt>
                <c:pt idx="309">
                  <c:v>7.6936428920106603E-2</c:v>
                </c:pt>
                <c:pt idx="310">
                  <c:v>7.5708015004130005E-2</c:v>
                </c:pt>
                <c:pt idx="311">
                  <c:v>7.4512592250090007E-2</c:v>
                </c:pt>
                <c:pt idx="312">
                  <c:v>7.3349127107146805E-2</c:v>
                </c:pt>
                <c:pt idx="313">
                  <c:v>7.2216609063897499E-2</c:v>
                </c:pt>
              </c:numCache>
            </c:numRef>
          </c:yVal>
          <c:smooth val="0"/>
          <c:extLst>
            <c:ext xmlns:c16="http://schemas.microsoft.com/office/drawing/2014/chart" uri="{C3380CC4-5D6E-409C-BE32-E72D297353CC}">
              <c16:uniqueId val="{00000001-2CF6-44F4-95D0-15754BAA7477}"/>
            </c:ext>
          </c:extLst>
        </c:ser>
        <c:dLbls>
          <c:showLegendKey val="0"/>
          <c:showVal val="0"/>
          <c:showCatName val="0"/>
          <c:showSerName val="0"/>
          <c:showPercent val="0"/>
          <c:showBubbleSize val="0"/>
        </c:dLbls>
        <c:axId val="236214360"/>
        <c:axId val="236214752"/>
      </c:scatterChart>
      <c:scatterChart>
        <c:scatterStyle val="lineMarker"/>
        <c:varyColors val="0"/>
        <c:ser>
          <c:idx val="1"/>
          <c:order val="1"/>
          <c:tx>
            <c:strRef>
              <c:f>TransferFunctions!$D$1</c:f>
              <c:strCache>
                <c:ptCount val="1"/>
                <c:pt idx="0">
                  <c:v>MeasuredPhase</c:v>
                </c:pt>
              </c:strCache>
            </c:strRef>
          </c:tx>
          <c:spPr>
            <a:ln w="19050" cap="rnd">
              <a:solidFill>
                <a:schemeClr val="accent2"/>
              </a:solidFill>
              <a:round/>
            </a:ln>
            <a:effectLst/>
          </c:spPr>
          <c:marker>
            <c:symbol val="none"/>
          </c:marker>
          <c:errBars>
            <c:errDir val="x"/>
            <c:errBarType val="both"/>
            <c:errValType val="fixedVal"/>
            <c:noEndCap val="1"/>
            <c:val val="1.0000000000000005E-7"/>
            <c:spPr>
              <a:noFill/>
              <a:ln w="9525" cap="flat" cmpd="sng" algn="ctr">
                <a:solidFill>
                  <a:schemeClr val="tx1">
                    <a:lumMod val="65000"/>
                    <a:lumOff val="35000"/>
                  </a:schemeClr>
                </a:solidFill>
                <a:round/>
              </a:ln>
              <a:effectLst/>
            </c:spPr>
          </c:errBars>
          <c:errBars>
            <c:errDir val="y"/>
            <c:errBarType val="both"/>
            <c:errValType val="cust"/>
            <c:noEndCap val="0"/>
            <c:plus>
              <c:numRef>
                <c:f>TransferFunctions!$E$2:$E$315</c:f>
                <c:numCache>
                  <c:formatCode>General</c:formatCode>
                  <c:ptCount val="314"/>
                  <c:pt idx="0">
                    <c:v>1.8374625226568999</c:v>
                  </c:pt>
                  <c:pt idx="1">
                    <c:v>1.15018740089301</c:v>
                  </c:pt>
                  <c:pt idx="2">
                    <c:v>1.4923161371528599</c:v>
                  </c:pt>
                  <c:pt idx="3">
                    <c:v>1.6818091989847599</c:v>
                  </c:pt>
                  <c:pt idx="4">
                    <c:v>0.91524502141693898</c:v>
                  </c:pt>
                  <c:pt idx="5">
                    <c:v>3.5216363992491799</c:v>
                  </c:pt>
                  <c:pt idx="6">
                    <c:v>1.0326896541869599</c:v>
                  </c:pt>
                  <c:pt idx="7">
                    <c:v>1.2473217507002801</c:v>
                  </c:pt>
                  <c:pt idx="8">
                    <c:v>1.54561073349722</c:v>
                  </c:pt>
                  <c:pt idx="9">
                    <c:v>0.94644400117905103</c:v>
                  </c:pt>
                  <c:pt idx="10">
                    <c:v>1.4085920625032899</c:v>
                  </c:pt>
                  <c:pt idx="11">
                    <c:v>1.0025473329718999</c:v>
                  </c:pt>
                  <c:pt idx="12">
                    <c:v>1.30306974948119</c:v>
                  </c:pt>
                  <c:pt idx="13">
                    <c:v>0.97718550819720196</c:v>
                  </c:pt>
                  <c:pt idx="14">
                    <c:v>1.01126074323558</c:v>
                  </c:pt>
                  <c:pt idx="15">
                    <c:v>1.0112343804613599</c:v>
                  </c:pt>
                  <c:pt idx="16">
                    <c:v>3.8051758072787099</c:v>
                  </c:pt>
                  <c:pt idx="17">
                    <c:v>1.49840528899047</c:v>
                  </c:pt>
                  <c:pt idx="18">
                    <c:v>1.34721908663943</c:v>
                  </c:pt>
                  <c:pt idx="19">
                    <c:v>1.75319737777396</c:v>
                  </c:pt>
                  <c:pt idx="20">
                    <c:v>0.99325146641277995</c:v>
                  </c:pt>
                  <c:pt idx="21">
                    <c:v>1.02374056059205</c:v>
                  </c:pt>
                  <c:pt idx="22">
                    <c:v>0.67340897858846704</c:v>
                  </c:pt>
                  <c:pt idx="23">
                    <c:v>1.1661940836470801</c:v>
                  </c:pt>
                  <c:pt idx="24">
                    <c:v>1.4648212606184501</c:v>
                  </c:pt>
                  <c:pt idx="25">
                    <c:v>0.97957009411371798</c:v>
                  </c:pt>
                  <c:pt idx="26">
                    <c:v>1.50091797187901</c:v>
                  </c:pt>
                  <c:pt idx="27">
                    <c:v>4.3738333495099697</c:v>
                  </c:pt>
                  <c:pt idx="28">
                    <c:v>1.5073108025297</c:v>
                  </c:pt>
                  <c:pt idx="29">
                    <c:v>1.15251828317836</c:v>
                  </c:pt>
                  <c:pt idx="30">
                    <c:v>1.1838127776232299</c:v>
                  </c:pt>
                  <c:pt idx="31">
                    <c:v>1.1275853010714401</c:v>
                  </c:pt>
                  <c:pt idx="32">
                    <c:v>1.86272598808865</c:v>
                  </c:pt>
                  <c:pt idx="33">
                    <c:v>1.32509679379945</c:v>
                  </c:pt>
                  <c:pt idx="34">
                    <c:v>1.4711133891017401</c:v>
                  </c:pt>
                  <c:pt idx="35">
                    <c:v>0.68889338337762496</c:v>
                  </c:pt>
                  <c:pt idx="36">
                    <c:v>1.1733343146505999</c:v>
                  </c:pt>
                  <c:pt idx="37">
                    <c:v>1.18662577303094</c:v>
                  </c:pt>
                  <c:pt idx="38">
                    <c:v>3.55032274249433</c:v>
                  </c:pt>
                  <c:pt idx="39">
                    <c:v>0.70062294997882202</c:v>
                  </c:pt>
                  <c:pt idx="40">
                    <c:v>1.4307513835060399</c:v>
                  </c:pt>
                  <c:pt idx="41">
                    <c:v>0.97413245792488701</c:v>
                  </c:pt>
                  <c:pt idx="42">
                    <c:v>1.45270508217226</c:v>
                  </c:pt>
                  <c:pt idx="43">
                    <c:v>1.48723739874005</c:v>
                  </c:pt>
                  <c:pt idx="44">
                    <c:v>1.03424060756233</c:v>
                  </c:pt>
                  <c:pt idx="45">
                    <c:v>1.5927656485003701</c:v>
                  </c:pt>
                  <c:pt idx="46">
                    <c:v>0.80534249009324599</c:v>
                  </c:pt>
                  <c:pt idx="47">
                    <c:v>1.4434865236315599</c:v>
                  </c:pt>
                  <c:pt idx="48">
                    <c:v>1.1696812630936699</c:v>
                  </c:pt>
                  <c:pt idx="49">
                    <c:v>4.1287110933161797</c:v>
                  </c:pt>
                  <c:pt idx="50">
                    <c:v>1.44489942202333</c:v>
                  </c:pt>
                  <c:pt idx="51">
                    <c:v>1.1581309688318799</c:v>
                  </c:pt>
                  <c:pt idx="52">
                    <c:v>1.6256979968865799</c:v>
                  </c:pt>
                  <c:pt idx="53">
                    <c:v>1.0870753834345701</c:v>
                  </c:pt>
                  <c:pt idx="54">
                    <c:v>1.63190844296552</c:v>
                  </c:pt>
                  <c:pt idx="55">
                    <c:v>1.08927859409806</c:v>
                  </c:pt>
                  <c:pt idx="56">
                    <c:v>0.82986292427693098</c:v>
                  </c:pt>
                  <c:pt idx="57">
                    <c:v>0.93144954985958806</c:v>
                  </c:pt>
                  <c:pt idx="58">
                    <c:v>2.0393063952925599</c:v>
                  </c:pt>
                  <c:pt idx="59">
                    <c:v>1.6711083141796099</c:v>
                  </c:pt>
                  <c:pt idx="60">
                    <c:v>5.4984962561534596</c:v>
                  </c:pt>
                  <c:pt idx="61">
                    <c:v>1.3716155684646401</c:v>
                  </c:pt>
                  <c:pt idx="62">
                    <c:v>1.2175418369456299</c:v>
                  </c:pt>
                  <c:pt idx="63">
                    <c:v>1.15283226341687</c:v>
                  </c:pt>
                  <c:pt idx="64">
                    <c:v>1.5263109582214001</c:v>
                  </c:pt>
                  <c:pt idx="65">
                    <c:v>1.2742717222167601</c:v>
                  </c:pt>
                  <c:pt idx="66">
                    <c:v>1.66001790956124</c:v>
                  </c:pt>
                  <c:pt idx="67">
                    <c:v>2.69186904694745</c:v>
                  </c:pt>
                  <c:pt idx="68">
                    <c:v>2.2292712130034902</c:v>
                  </c:pt>
                  <c:pt idx="69">
                    <c:v>1.5069908268455801</c:v>
                  </c:pt>
                  <c:pt idx="70">
                    <c:v>1.2592107293954</c:v>
                  </c:pt>
                  <c:pt idx="71">
                    <c:v>4.7218166791079899</c:v>
                  </c:pt>
                  <c:pt idx="72">
                    <c:v>1.4017191490471299</c:v>
                  </c:pt>
                  <c:pt idx="73">
                    <c:v>1.4948879739012999</c:v>
                  </c:pt>
                  <c:pt idx="74">
                    <c:v>1.5019207955732801</c:v>
                  </c:pt>
                  <c:pt idx="75">
                    <c:v>1.44505865444543</c:v>
                  </c:pt>
                  <c:pt idx="76">
                    <c:v>1.6713638019443</c:v>
                  </c:pt>
                  <c:pt idx="77">
                    <c:v>1.53303583493109</c:v>
                  </c:pt>
                  <c:pt idx="78">
                    <c:v>1.6688710325156799</c:v>
                  </c:pt>
                  <c:pt idx="79">
                    <c:v>1.31443084582786</c:v>
                  </c:pt>
                  <c:pt idx="80">
                    <c:v>1.36110803147074</c:v>
                  </c:pt>
                  <c:pt idx="81">
                    <c:v>2.23480278282491</c:v>
                  </c:pt>
                  <c:pt idx="82">
                    <c:v>2.88896248936648</c:v>
                  </c:pt>
                  <c:pt idx="83">
                    <c:v>1.3521320645902599</c:v>
                  </c:pt>
                  <c:pt idx="84">
                    <c:v>1.6118650053421999</c:v>
                  </c:pt>
                  <c:pt idx="85">
                    <c:v>1.6722664689973901</c:v>
                  </c:pt>
                  <c:pt idx="86">
                    <c:v>1.19619083216658</c:v>
                  </c:pt>
                  <c:pt idx="87">
                    <c:v>1.53942056221401</c:v>
                  </c:pt>
                  <c:pt idx="88">
                    <c:v>1.77434955128812</c:v>
                  </c:pt>
                  <c:pt idx="89">
                    <c:v>1.43665378193592</c:v>
                  </c:pt>
                  <c:pt idx="90">
                    <c:v>1.51564217231276</c:v>
                  </c:pt>
                  <c:pt idx="91">
                    <c:v>1.0401222364518601</c:v>
                  </c:pt>
                  <c:pt idx="92">
                    <c:v>1.29809419383995</c:v>
                  </c:pt>
                  <c:pt idx="93">
                    <c:v>3.6840816046660798</c:v>
                  </c:pt>
                  <c:pt idx="94">
                    <c:v>1.5064329327155499</c:v>
                  </c:pt>
                  <c:pt idx="95">
                    <c:v>1.4029041214073401</c:v>
                  </c:pt>
                  <c:pt idx="96">
                    <c:v>1.62610437640206</c:v>
                  </c:pt>
                  <c:pt idx="97">
                    <c:v>1.83832461474927</c:v>
                  </c:pt>
                  <c:pt idx="98">
                    <c:v>1.3790363909811201</c:v>
                  </c:pt>
                  <c:pt idx="99">
                    <c:v>1.40990599897358</c:v>
                  </c:pt>
                  <c:pt idx="100">
                    <c:v>2.2290005925317198</c:v>
                  </c:pt>
                  <c:pt idx="101">
                    <c:v>1.0480314301490199</c:v>
                  </c:pt>
                  <c:pt idx="102">
                    <c:v>1.41695015900806</c:v>
                  </c:pt>
                  <c:pt idx="103">
                    <c:v>1.17788968780114</c:v>
                  </c:pt>
                  <c:pt idx="104">
                    <c:v>3.4829410044397302</c:v>
                  </c:pt>
                  <c:pt idx="105">
                    <c:v>1.00632793524848</c:v>
                  </c:pt>
                  <c:pt idx="106">
                    <c:v>1.8492331113632099</c:v>
                  </c:pt>
                  <c:pt idx="107">
                    <c:v>1.1415242560282299</c:v>
                  </c:pt>
                  <c:pt idx="108">
                    <c:v>0.95424042968802503</c:v>
                  </c:pt>
                  <c:pt idx="109">
                    <c:v>1.5112615275557499</c:v>
                  </c:pt>
                  <c:pt idx="110">
                    <c:v>0.91227005556788499</c:v>
                  </c:pt>
                  <c:pt idx="111">
                    <c:v>1.4285031610035499</c:v>
                  </c:pt>
                  <c:pt idx="112">
                    <c:v>1.1761339697170901</c:v>
                  </c:pt>
                  <c:pt idx="113">
                    <c:v>1.4962482739456699</c:v>
                  </c:pt>
                  <c:pt idx="114">
                    <c:v>1.50039654559132</c:v>
                  </c:pt>
                  <c:pt idx="115">
                    <c:v>3.8148085728337602</c:v>
                  </c:pt>
                  <c:pt idx="116">
                    <c:v>1.6312165606128299</c:v>
                  </c:pt>
                  <c:pt idx="117">
                    <c:v>1.95054235515844</c:v>
                  </c:pt>
                  <c:pt idx="118">
                    <c:v>1.3850110843169701</c:v>
                  </c:pt>
                  <c:pt idx="119">
                    <c:v>2.0306177507626799</c:v>
                  </c:pt>
                  <c:pt idx="120">
                    <c:v>1.6540796079934399</c:v>
                  </c:pt>
                  <c:pt idx="121">
                    <c:v>2.0647649728112301</c:v>
                  </c:pt>
                  <c:pt idx="122">
                    <c:v>1.59269247946246</c:v>
                  </c:pt>
                  <c:pt idx="123">
                    <c:v>1.94930397237763</c:v>
                  </c:pt>
                  <c:pt idx="124">
                    <c:v>2.3343556868559601</c:v>
                  </c:pt>
                  <c:pt idx="125">
                    <c:v>1.7051144190613901</c:v>
                  </c:pt>
                  <c:pt idx="126">
                    <c:v>3.4002994448330601</c:v>
                  </c:pt>
                  <c:pt idx="127">
                    <c:v>1.87067401497594</c:v>
                  </c:pt>
                  <c:pt idx="128">
                    <c:v>1.0219319141451899</c:v>
                  </c:pt>
                  <c:pt idx="129">
                    <c:v>1.7837204486678699</c:v>
                  </c:pt>
                  <c:pt idx="130">
                    <c:v>1.89193083982601</c:v>
                  </c:pt>
                  <c:pt idx="131">
                    <c:v>2.4946268419158502</c:v>
                  </c:pt>
                  <c:pt idx="132">
                    <c:v>2.3940828689578901</c:v>
                  </c:pt>
                  <c:pt idx="133">
                    <c:v>2.40145914311092</c:v>
                  </c:pt>
                  <c:pt idx="134">
                    <c:v>1.5909306379171599</c:v>
                  </c:pt>
                  <c:pt idx="135">
                    <c:v>1.75841616529963</c:v>
                  </c:pt>
                  <c:pt idx="136">
                    <c:v>1.13904343641959</c:v>
                  </c:pt>
                  <c:pt idx="137">
                    <c:v>4.3472566336356797</c:v>
                  </c:pt>
                  <c:pt idx="138">
                    <c:v>2.5685222624933202</c:v>
                  </c:pt>
                  <c:pt idx="139">
                    <c:v>2.07707098497775</c:v>
                  </c:pt>
                  <c:pt idx="140">
                    <c:v>1.9930708210132799</c:v>
                  </c:pt>
                  <c:pt idx="141">
                    <c:v>2.2589477172768402</c:v>
                  </c:pt>
                  <c:pt idx="142">
                    <c:v>1.51964656863616</c:v>
                  </c:pt>
                  <c:pt idx="143">
                    <c:v>2.0885720489176101</c:v>
                  </c:pt>
                  <c:pt idx="144">
                    <c:v>2.22749500969958</c:v>
                  </c:pt>
                  <c:pt idx="145">
                    <c:v>2.2847156000413502</c:v>
                  </c:pt>
                  <c:pt idx="146">
                    <c:v>1.84839239593631</c:v>
                  </c:pt>
                  <c:pt idx="147">
                    <c:v>3.8014388739305098</c:v>
                  </c:pt>
                  <c:pt idx="148">
                    <c:v>2.2832661354130899</c:v>
                  </c:pt>
                  <c:pt idx="149">
                    <c:v>1.30570521979979</c:v>
                  </c:pt>
                  <c:pt idx="150">
                    <c:v>1.94002999157511</c:v>
                  </c:pt>
                  <c:pt idx="151">
                    <c:v>3.1083026106405001</c:v>
                  </c:pt>
                  <c:pt idx="152">
                    <c:v>3.2369510795104599</c:v>
                  </c:pt>
                  <c:pt idx="153">
                    <c:v>2.24392284151233</c:v>
                  </c:pt>
                  <c:pt idx="154">
                    <c:v>1.9251248920086801</c:v>
                  </c:pt>
                  <c:pt idx="155">
                    <c:v>2.3137404474250398</c:v>
                  </c:pt>
                  <c:pt idx="156">
                    <c:v>1.8286362992776499</c:v>
                  </c:pt>
                  <c:pt idx="157">
                    <c:v>1.9883769667337099</c:v>
                  </c:pt>
                  <c:pt idx="158">
                    <c:v>3.2613763121670498</c:v>
                  </c:pt>
                  <c:pt idx="159">
                    <c:v>2.3396287276691199</c:v>
                  </c:pt>
                  <c:pt idx="160">
                    <c:v>1.9812357958578199</c:v>
                  </c:pt>
                  <c:pt idx="161">
                    <c:v>2.7920793954943499</c:v>
                  </c:pt>
                  <c:pt idx="162">
                    <c:v>2.8921902989409198</c:v>
                  </c:pt>
                  <c:pt idx="163">
                    <c:v>2.6404767294795799</c:v>
                  </c:pt>
                  <c:pt idx="164">
                    <c:v>1.96337805332555</c:v>
                  </c:pt>
                  <c:pt idx="165">
                    <c:v>2.12247774886387</c:v>
                  </c:pt>
                  <c:pt idx="166">
                    <c:v>2.4631119358090601</c:v>
                  </c:pt>
                  <c:pt idx="167">
                    <c:v>2.3578797938556701</c:v>
                  </c:pt>
                  <c:pt idx="168">
                    <c:v>3.7502874441981202</c:v>
                  </c:pt>
                  <c:pt idx="169">
                    <c:v>3.05751914077831</c:v>
                  </c:pt>
                  <c:pt idx="170">
                    <c:v>2.9594530079255499</c:v>
                  </c:pt>
                  <c:pt idx="171">
                    <c:v>2.5293372223888402</c:v>
                  </c:pt>
                  <c:pt idx="172">
                    <c:v>1.71524345155766</c:v>
                  </c:pt>
                  <c:pt idx="173">
                    <c:v>2.7183404231722399</c:v>
                  </c:pt>
                  <c:pt idx="174">
                    <c:v>2.0254987653921601</c:v>
                  </c:pt>
                  <c:pt idx="175">
                    <c:v>3.58351604961647</c:v>
                  </c:pt>
                  <c:pt idx="176">
                    <c:v>2.7618339957136202</c:v>
                  </c:pt>
                  <c:pt idx="177">
                    <c:v>2.8339714294256</c:v>
                  </c:pt>
                  <c:pt idx="178">
                    <c:v>2.4354707854662498</c:v>
                  </c:pt>
                  <c:pt idx="179">
                    <c:v>4.0773221765295</c:v>
                  </c:pt>
                  <c:pt idx="180">
                    <c:v>3.9909879347513</c:v>
                  </c:pt>
                  <c:pt idx="181">
                    <c:v>1.99431046847375</c:v>
                  </c:pt>
                  <c:pt idx="182">
                    <c:v>3.2008969044912301</c:v>
                  </c:pt>
                  <c:pt idx="183">
                    <c:v>2.8948008111625199</c:v>
                  </c:pt>
                  <c:pt idx="184">
                    <c:v>4.2373917428256904</c:v>
                  </c:pt>
                  <c:pt idx="185">
                    <c:v>3.52331181133939</c:v>
                  </c:pt>
                  <c:pt idx="186">
                    <c:v>3.7031934478695301</c:v>
                  </c:pt>
                  <c:pt idx="187">
                    <c:v>3.0929888556851002</c:v>
                  </c:pt>
                  <c:pt idx="188">
                    <c:v>3.3791618711768301</c:v>
                  </c:pt>
                  <c:pt idx="189">
                    <c:v>3.9037103749064102</c:v>
                  </c:pt>
                  <c:pt idx="190">
                    <c:v>2.8270557254839002</c:v>
                  </c:pt>
                  <c:pt idx="191">
                    <c:v>3.93845886164054</c:v>
                  </c:pt>
                  <c:pt idx="192">
                    <c:v>3.0210143038310502</c:v>
                  </c:pt>
                  <c:pt idx="193">
                    <c:v>3.7941292704399801</c:v>
                  </c:pt>
                  <c:pt idx="194">
                    <c:v>3.5831585578072098</c:v>
                  </c:pt>
                  <c:pt idx="195">
                    <c:v>3.2448363418226198</c:v>
                  </c:pt>
                  <c:pt idx="196">
                    <c:v>4.0233046716899104</c:v>
                  </c:pt>
                  <c:pt idx="197">
                    <c:v>2.8975470877472298</c:v>
                  </c:pt>
                  <c:pt idx="198">
                    <c:v>3.8343062799377199</c:v>
                  </c:pt>
                  <c:pt idx="199">
                    <c:v>3.2440039380120802</c:v>
                  </c:pt>
                  <c:pt idx="200">
                    <c:v>3.0261483150621702</c:v>
                  </c:pt>
                  <c:pt idx="201">
                    <c:v>4.8969478731116096</c:v>
                  </c:pt>
                  <c:pt idx="202">
                    <c:v>4.5382283082578798</c:v>
                  </c:pt>
                  <c:pt idx="203">
                    <c:v>4.3921075795459998</c:v>
                  </c:pt>
                  <c:pt idx="204">
                    <c:v>2.7108296263454199</c:v>
                  </c:pt>
                  <c:pt idx="205">
                    <c:v>4.1785305015089502</c:v>
                  </c:pt>
                  <c:pt idx="206">
                    <c:v>3.4262004519442901</c:v>
                  </c:pt>
                  <c:pt idx="207">
                    <c:v>3.1195244747370601</c:v>
                  </c:pt>
                  <c:pt idx="208">
                    <c:v>5.9448490152436797</c:v>
                  </c:pt>
                  <c:pt idx="209">
                    <c:v>3.88103497139842</c:v>
                  </c:pt>
                  <c:pt idx="210">
                    <c:v>4.0801331147996196</c:v>
                  </c:pt>
                  <c:pt idx="211">
                    <c:v>4.11844589095824</c:v>
                  </c:pt>
                  <c:pt idx="212">
                    <c:v>6.0998520551917901</c:v>
                  </c:pt>
                  <c:pt idx="213">
                    <c:v>4.5380668663716799</c:v>
                  </c:pt>
                  <c:pt idx="214">
                    <c:v>4.2279668250954296</c:v>
                  </c:pt>
                  <c:pt idx="215">
                    <c:v>3.1721614096669599</c:v>
                  </c:pt>
                  <c:pt idx="216">
                    <c:v>6.2563774991785301</c:v>
                  </c:pt>
                  <c:pt idx="217">
                    <c:v>5.1653262839735996</c:v>
                  </c:pt>
                  <c:pt idx="218">
                    <c:v>7.1851790926179797</c:v>
                  </c:pt>
                  <c:pt idx="219">
                    <c:v>5.1819211314463196</c:v>
                  </c:pt>
                  <c:pt idx="220">
                    <c:v>5.8663261164181897</c:v>
                  </c:pt>
                  <c:pt idx="221">
                    <c:v>7.0638192989848401</c:v>
                  </c:pt>
                  <c:pt idx="222">
                    <c:v>4.56450560960534</c:v>
                  </c:pt>
                  <c:pt idx="223">
                    <c:v>6.1826773110105098</c:v>
                  </c:pt>
                  <c:pt idx="224">
                    <c:v>3.9119832371676</c:v>
                  </c:pt>
                  <c:pt idx="225">
                    <c:v>4.4103141529738696</c:v>
                  </c:pt>
                  <c:pt idx="226">
                    <c:v>4.78251701426972</c:v>
                  </c:pt>
                  <c:pt idx="227">
                    <c:v>6.4327011359478599</c:v>
                  </c:pt>
                  <c:pt idx="228">
                    <c:v>7.1642549913813998</c:v>
                  </c:pt>
                  <c:pt idx="229">
                    <c:v>4.2034442229406803</c:v>
                  </c:pt>
                  <c:pt idx="230">
                    <c:v>3.66035365685656</c:v>
                  </c:pt>
                  <c:pt idx="231">
                    <c:v>3.9276510738698498</c:v>
                  </c:pt>
                  <c:pt idx="232">
                    <c:v>5.0147305646815497</c:v>
                  </c:pt>
                  <c:pt idx="233">
                    <c:v>6.0515927949330601</c:v>
                  </c:pt>
                  <c:pt idx="234">
                    <c:v>4.0557085209560002</c:v>
                  </c:pt>
                  <c:pt idx="235">
                    <c:v>7.2857483702906602</c:v>
                  </c:pt>
                  <c:pt idx="236">
                    <c:v>4.5202557149547804</c:v>
                  </c:pt>
                  <c:pt idx="237">
                    <c:v>5.0937366962501303</c:v>
                  </c:pt>
                  <c:pt idx="238">
                    <c:v>6.2734333591513201</c:v>
                  </c:pt>
                  <c:pt idx="239">
                    <c:v>3.9652909078409002</c:v>
                  </c:pt>
                  <c:pt idx="240">
                    <c:v>4.9014269207310104</c:v>
                  </c:pt>
                  <c:pt idx="241">
                    <c:v>4.7783799071660997</c:v>
                  </c:pt>
                  <c:pt idx="242">
                    <c:v>4.7621744546291902</c:v>
                  </c:pt>
                  <c:pt idx="243">
                    <c:v>4.2753323552385298</c:v>
                  </c:pt>
                  <c:pt idx="244">
                    <c:v>4.9799976530911101</c:v>
                  </c:pt>
                  <c:pt idx="245">
                    <c:v>4.2010900545527097</c:v>
                  </c:pt>
                  <c:pt idx="246">
                    <c:v>4.7996019495694604</c:v>
                  </c:pt>
                  <c:pt idx="247">
                    <c:v>6.6503821902159403</c:v>
                  </c:pt>
                  <c:pt idx="248">
                    <c:v>4.3727614685330503</c:v>
                  </c:pt>
                  <c:pt idx="249">
                    <c:v>7.5971369665654001</c:v>
                  </c:pt>
                  <c:pt idx="250">
                    <c:v>5.3885576810990603</c:v>
                  </c:pt>
                  <c:pt idx="251">
                    <c:v>5.0584886919641896</c:v>
                  </c:pt>
                  <c:pt idx="252">
                    <c:v>6.3126755299145803</c:v>
                  </c:pt>
                  <c:pt idx="253">
                    <c:v>5.28143499463068</c:v>
                  </c:pt>
                  <c:pt idx="254">
                    <c:v>4.5729927333116596</c:v>
                  </c:pt>
                  <c:pt idx="255">
                    <c:v>2.8137944195334699</c:v>
                  </c:pt>
                  <c:pt idx="256">
                    <c:v>5.3811546239461601</c:v>
                  </c:pt>
                  <c:pt idx="257">
                    <c:v>6.7953814915978201</c:v>
                  </c:pt>
                  <c:pt idx="258">
                    <c:v>6.6305329183450503</c:v>
                  </c:pt>
                  <c:pt idx="259">
                    <c:v>6.4112707425575399</c:v>
                  </c:pt>
                  <c:pt idx="260">
                    <c:v>3.83799349196557</c:v>
                  </c:pt>
                  <c:pt idx="261">
                    <c:v>6.9053677316903199</c:v>
                  </c:pt>
                  <c:pt idx="262">
                    <c:v>5.7422829365953696</c:v>
                  </c:pt>
                  <c:pt idx="263">
                    <c:v>7.7813089585520601</c:v>
                  </c:pt>
                  <c:pt idx="264">
                    <c:v>5.5308154486344199</c:v>
                  </c:pt>
                  <c:pt idx="265">
                    <c:v>5.6924486241637</c:v>
                  </c:pt>
                  <c:pt idx="266">
                    <c:v>5.0265823861293599</c:v>
                  </c:pt>
                  <c:pt idx="267">
                    <c:v>4.6978778218028499</c:v>
                  </c:pt>
                  <c:pt idx="268">
                    <c:v>6.0891497248661901</c:v>
                  </c:pt>
                  <c:pt idx="269">
                    <c:v>4.2723210139929302</c:v>
                  </c:pt>
                  <c:pt idx="270">
                    <c:v>5.8535923446350404</c:v>
                  </c:pt>
                  <c:pt idx="271">
                    <c:v>4.4969150308790704</c:v>
                  </c:pt>
                  <c:pt idx="272">
                    <c:v>6.6961121167203004</c:v>
                  </c:pt>
                  <c:pt idx="273">
                    <c:v>6.7006481903921902</c:v>
                  </c:pt>
                  <c:pt idx="274">
                    <c:v>5.2024518940254696</c:v>
                  </c:pt>
                  <c:pt idx="275">
                    <c:v>3.9588703268628498</c:v>
                  </c:pt>
                  <c:pt idx="276">
                    <c:v>5.0036846146448601</c:v>
                  </c:pt>
                  <c:pt idx="277">
                    <c:v>3.52188617476377</c:v>
                  </c:pt>
                  <c:pt idx="278">
                    <c:v>4.3311752169676998</c:v>
                  </c:pt>
                  <c:pt idx="279">
                    <c:v>7.2344230969158598</c:v>
                  </c:pt>
                  <c:pt idx="280">
                    <c:v>6.0628209579136003</c:v>
                  </c:pt>
                  <c:pt idx="281">
                    <c:v>5.8738066544829302</c:v>
                  </c:pt>
                  <c:pt idx="282">
                    <c:v>5.3709333511739104</c:v>
                  </c:pt>
                  <c:pt idx="283">
                    <c:v>6.6134290026142901</c:v>
                  </c:pt>
                  <c:pt idx="284">
                    <c:v>6.1706106736797297</c:v>
                  </c:pt>
                  <c:pt idx="285">
                    <c:v>6.2834382712508203</c:v>
                  </c:pt>
                  <c:pt idx="286">
                    <c:v>7.4371158158177799</c:v>
                  </c:pt>
                  <c:pt idx="287">
                    <c:v>4.7669892897786097</c:v>
                  </c:pt>
                  <c:pt idx="288">
                    <c:v>7.6781811965688096</c:v>
                  </c:pt>
                  <c:pt idx="289">
                    <c:v>6.7665692890653197</c:v>
                  </c:pt>
                  <c:pt idx="290">
                    <c:v>6.3808746705319699</c:v>
                  </c:pt>
                  <c:pt idx="291">
                    <c:v>6.1720136318150001</c:v>
                  </c:pt>
                  <c:pt idx="292">
                    <c:v>4.58891988501024</c:v>
                  </c:pt>
                  <c:pt idx="293">
                    <c:v>5.7672116997625196</c:v>
                  </c:pt>
                  <c:pt idx="294">
                    <c:v>5.0452369917811897</c:v>
                  </c:pt>
                  <c:pt idx="295">
                    <c:v>5.7494577264328504</c:v>
                  </c:pt>
                  <c:pt idx="296">
                    <c:v>6.7665616717950803</c:v>
                  </c:pt>
                  <c:pt idx="297">
                    <c:v>7.1879765418541499</c:v>
                  </c:pt>
                  <c:pt idx="298">
                    <c:v>5.1168373669271201</c:v>
                  </c:pt>
                  <c:pt idx="299">
                    <c:v>7.2658638931189898</c:v>
                  </c:pt>
                  <c:pt idx="300">
                    <c:v>6.0941746464001803</c:v>
                  </c:pt>
                  <c:pt idx="301">
                    <c:v>4.9591150218812396</c:v>
                  </c:pt>
                  <c:pt idx="302">
                    <c:v>5.4839816626825604</c:v>
                  </c:pt>
                  <c:pt idx="303">
                    <c:v>3.8660245551688899</c:v>
                  </c:pt>
                  <c:pt idx="304">
                    <c:v>5.9107539426402598</c:v>
                  </c:pt>
                  <c:pt idx="305">
                    <c:v>5.4212837694993201</c:v>
                  </c:pt>
                  <c:pt idx="306">
                    <c:v>4.9277537627335102</c:v>
                  </c:pt>
                  <c:pt idx="307">
                    <c:v>4.1388576598448799</c:v>
                  </c:pt>
                  <c:pt idx="308">
                    <c:v>4.3322210588659997</c:v>
                  </c:pt>
                  <c:pt idx="309">
                    <c:v>5.3586663802109102</c:v>
                  </c:pt>
                  <c:pt idx="310">
                    <c:v>5.1066431875350897</c:v>
                  </c:pt>
                  <c:pt idx="311">
                    <c:v>4.7225441628286298</c:v>
                  </c:pt>
                  <c:pt idx="312">
                    <c:v>5.1707104165353099</c:v>
                  </c:pt>
                  <c:pt idx="313">
                    <c:v>5.9828785192501499</c:v>
                  </c:pt>
                </c:numCache>
              </c:numRef>
            </c:plus>
            <c:minus>
              <c:numRef>
                <c:f>TransferFunctions!$E$2:$E$315</c:f>
                <c:numCache>
                  <c:formatCode>General</c:formatCode>
                  <c:ptCount val="314"/>
                  <c:pt idx="0">
                    <c:v>1.8374625226568999</c:v>
                  </c:pt>
                  <c:pt idx="1">
                    <c:v>1.15018740089301</c:v>
                  </c:pt>
                  <c:pt idx="2">
                    <c:v>1.4923161371528599</c:v>
                  </c:pt>
                  <c:pt idx="3">
                    <c:v>1.6818091989847599</c:v>
                  </c:pt>
                  <c:pt idx="4">
                    <c:v>0.91524502141693898</c:v>
                  </c:pt>
                  <c:pt idx="5">
                    <c:v>3.5216363992491799</c:v>
                  </c:pt>
                  <c:pt idx="6">
                    <c:v>1.0326896541869599</c:v>
                  </c:pt>
                  <c:pt idx="7">
                    <c:v>1.2473217507002801</c:v>
                  </c:pt>
                  <c:pt idx="8">
                    <c:v>1.54561073349722</c:v>
                  </c:pt>
                  <c:pt idx="9">
                    <c:v>0.94644400117905103</c:v>
                  </c:pt>
                  <c:pt idx="10">
                    <c:v>1.4085920625032899</c:v>
                  </c:pt>
                  <c:pt idx="11">
                    <c:v>1.0025473329718999</c:v>
                  </c:pt>
                  <c:pt idx="12">
                    <c:v>1.30306974948119</c:v>
                  </c:pt>
                  <c:pt idx="13">
                    <c:v>0.97718550819720196</c:v>
                  </c:pt>
                  <c:pt idx="14">
                    <c:v>1.01126074323558</c:v>
                  </c:pt>
                  <c:pt idx="15">
                    <c:v>1.0112343804613599</c:v>
                  </c:pt>
                  <c:pt idx="16">
                    <c:v>3.8051758072787099</c:v>
                  </c:pt>
                  <c:pt idx="17">
                    <c:v>1.49840528899047</c:v>
                  </c:pt>
                  <c:pt idx="18">
                    <c:v>1.34721908663943</c:v>
                  </c:pt>
                  <c:pt idx="19">
                    <c:v>1.75319737777396</c:v>
                  </c:pt>
                  <c:pt idx="20">
                    <c:v>0.99325146641277995</c:v>
                  </c:pt>
                  <c:pt idx="21">
                    <c:v>1.02374056059205</c:v>
                  </c:pt>
                  <c:pt idx="22">
                    <c:v>0.67340897858846704</c:v>
                  </c:pt>
                  <c:pt idx="23">
                    <c:v>1.1661940836470801</c:v>
                  </c:pt>
                  <c:pt idx="24">
                    <c:v>1.4648212606184501</c:v>
                  </c:pt>
                  <c:pt idx="25">
                    <c:v>0.97957009411371798</c:v>
                  </c:pt>
                  <c:pt idx="26">
                    <c:v>1.50091797187901</c:v>
                  </c:pt>
                  <c:pt idx="27">
                    <c:v>4.3738333495099697</c:v>
                  </c:pt>
                  <c:pt idx="28">
                    <c:v>1.5073108025297</c:v>
                  </c:pt>
                  <c:pt idx="29">
                    <c:v>1.15251828317836</c:v>
                  </c:pt>
                  <c:pt idx="30">
                    <c:v>1.1838127776232299</c:v>
                  </c:pt>
                  <c:pt idx="31">
                    <c:v>1.1275853010714401</c:v>
                  </c:pt>
                  <c:pt idx="32">
                    <c:v>1.86272598808865</c:v>
                  </c:pt>
                  <c:pt idx="33">
                    <c:v>1.32509679379945</c:v>
                  </c:pt>
                  <c:pt idx="34">
                    <c:v>1.4711133891017401</c:v>
                  </c:pt>
                  <c:pt idx="35">
                    <c:v>0.68889338337762496</c:v>
                  </c:pt>
                  <c:pt idx="36">
                    <c:v>1.1733343146505999</c:v>
                  </c:pt>
                  <c:pt idx="37">
                    <c:v>1.18662577303094</c:v>
                  </c:pt>
                  <c:pt idx="38">
                    <c:v>3.55032274249433</c:v>
                  </c:pt>
                  <c:pt idx="39">
                    <c:v>0.70062294997882202</c:v>
                  </c:pt>
                  <c:pt idx="40">
                    <c:v>1.4307513835060399</c:v>
                  </c:pt>
                  <c:pt idx="41">
                    <c:v>0.97413245792488701</c:v>
                  </c:pt>
                  <c:pt idx="42">
                    <c:v>1.45270508217226</c:v>
                  </c:pt>
                  <c:pt idx="43">
                    <c:v>1.48723739874005</c:v>
                  </c:pt>
                  <c:pt idx="44">
                    <c:v>1.03424060756233</c:v>
                  </c:pt>
                  <c:pt idx="45">
                    <c:v>1.5927656485003701</c:v>
                  </c:pt>
                  <c:pt idx="46">
                    <c:v>0.80534249009324599</c:v>
                  </c:pt>
                  <c:pt idx="47">
                    <c:v>1.4434865236315599</c:v>
                  </c:pt>
                  <c:pt idx="48">
                    <c:v>1.1696812630936699</c:v>
                  </c:pt>
                  <c:pt idx="49">
                    <c:v>4.1287110933161797</c:v>
                  </c:pt>
                  <c:pt idx="50">
                    <c:v>1.44489942202333</c:v>
                  </c:pt>
                  <c:pt idx="51">
                    <c:v>1.1581309688318799</c:v>
                  </c:pt>
                  <c:pt idx="52">
                    <c:v>1.6256979968865799</c:v>
                  </c:pt>
                  <c:pt idx="53">
                    <c:v>1.0870753834345701</c:v>
                  </c:pt>
                  <c:pt idx="54">
                    <c:v>1.63190844296552</c:v>
                  </c:pt>
                  <c:pt idx="55">
                    <c:v>1.08927859409806</c:v>
                  </c:pt>
                  <c:pt idx="56">
                    <c:v>0.82986292427693098</c:v>
                  </c:pt>
                  <c:pt idx="57">
                    <c:v>0.93144954985958806</c:v>
                  </c:pt>
                  <c:pt idx="58">
                    <c:v>2.0393063952925599</c:v>
                  </c:pt>
                  <c:pt idx="59">
                    <c:v>1.6711083141796099</c:v>
                  </c:pt>
                  <c:pt idx="60">
                    <c:v>5.4984962561534596</c:v>
                  </c:pt>
                  <c:pt idx="61">
                    <c:v>1.3716155684646401</c:v>
                  </c:pt>
                  <c:pt idx="62">
                    <c:v>1.2175418369456299</c:v>
                  </c:pt>
                  <c:pt idx="63">
                    <c:v>1.15283226341687</c:v>
                  </c:pt>
                  <c:pt idx="64">
                    <c:v>1.5263109582214001</c:v>
                  </c:pt>
                  <c:pt idx="65">
                    <c:v>1.2742717222167601</c:v>
                  </c:pt>
                  <c:pt idx="66">
                    <c:v>1.66001790956124</c:v>
                  </c:pt>
                  <c:pt idx="67">
                    <c:v>2.69186904694745</c:v>
                  </c:pt>
                  <c:pt idx="68">
                    <c:v>2.2292712130034902</c:v>
                  </c:pt>
                  <c:pt idx="69">
                    <c:v>1.5069908268455801</c:v>
                  </c:pt>
                  <c:pt idx="70">
                    <c:v>1.2592107293954</c:v>
                  </c:pt>
                  <c:pt idx="71">
                    <c:v>4.7218166791079899</c:v>
                  </c:pt>
                  <c:pt idx="72">
                    <c:v>1.4017191490471299</c:v>
                  </c:pt>
                  <c:pt idx="73">
                    <c:v>1.4948879739012999</c:v>
                  </c:pt>
                  <c:pt idx="74">
                    <c:v>1.5019207955732801</c:v>
                  </c:pt>
                  <c:pt idx="75">
                    <c:v>1.44505865444543</c:v>
                  </c:pt>
                  <c:pt idx="76">
                    <c:v>1.6713638019443</c:v>
                  </c:pt>
                  <c:pt idx="77">
                    <c:v>1.53303583493109</c:v>
                  </c:pt>
                  <c:pt idx="78">
                    <c:v>1.6688710325156799</c:v>
                  </c:pt>
                  <c:pt idx="79">
                    <c:v>1.31443084582786</c:v>
                  </c:pt>
                  <c:pt idx="80">
                    <c:v>1.36110803147074</c:v>
                  </c:pt>
                  <c:pt idx="81">
                    <c:v>2.23480278282491</c:v>
                  </c:pt>
                  <c:pt idx="82">
                    <c:v>2.88896248936648</c:v>
                  </c:pt>
                  <c:pt idx="83">
                    <c:v>1.3521320645902599</c:v>
                  </c:pt>
                  <c:pt idx="84">
                    <c:v>1.6118650053421999</c:v>
                  </c:pt>
                  <c:pt idx="85">
                    <c:v>1.6722664689973901</c:v>
                  </c:pt>
                  <c:pt idx="86">
                    <c:v>1.19619083216658</c:v>
                  </c:pt>
                  <c:pt idx="87">
                    <c:v>1.53942056221401</c:v>
                  </c:pt>
                  <c:pt idx="88">
                    <c:v>1.77434955128812</c:v>
                  </c:pt>
                  <c:pt idx="89">
                    <c:v>1.43665378193592</c:v>
                  </c:pt>
                  <c:pt idx="90">
                    <c:v>1.51564217231276</c:v>
                  </c:pt>
                  <c:pt idx="91">
                    <c:v>1.0401222364518601</c:v>
                  </c:pt>
                  <c:pt idx="92">
                    <c:v>1.29809419383995</c:v>
                  </c:pt>
                  <c:pt idx="93">
                    <c:v>3.6840816046660798</c:v>
                  </c:pt>
                  <c:pt idx="94">
                    <c:v>1.5064329327155499</c:v>
                  </c:pt>
                  <c:pt idx="95">
                    <c:v>1.4029041214073401</c:v>
                  </c:pt>
                  <c:pt idx="96">
                    <c:v>1.62610437640206</c:v>
                  </c:pt>
                  <c:pt idx="97">
                    <c:v>1.83832461474927</c:v>
                  </c:pt>
                  <c:pt idx="98">
                    <c:v>1.3790363909811201</c:v>
                  </c:pt>
                  <c:pt idx="99">
                    <c:v>1.40990599897358</c:v>
                  </c:pt>
                  <c:pt idx="100">
                    <c:v>2.2290005925317198</c:v>
                  </c:pt>
                  <c:pt idx="101">
                    <c:v>1.0480314301490199</c:v>
                  </c:pt>
                  <c:pt idx="102">
                    <c:v>1.41695015900806</c:v>
                  </c:pt>
                  <c:pt idx="103">
                    <c:v>1.17788968780114</c:v>
                  </c:pt>
                  <c:pt idx="104">
                    <c:v>3.4829410044397302</c:v>
                  </c:pt>
                  <c:pt idx="105">
                    <c:v>1.00632793524848</c:v>
                  </c:pt>
                  <c:pt idx="106">
                    <c:v>1.8492331113632099</c:v>
                  </c:pt>
                  <c:pt idx="107">
                    <c:v>1.1415242560282299</c:v>
                  </c:pt>
                  <c:pt idx="108">
                    <c:v>0.95424042968802503</c:v>
                  </c:pt>
                  <c:pt idx="109">
                    <c:v>1.5112615275557499</c:v>
                  </c:pt>
                  <c:pt idx="110">
                    <c:v>0.91227005556788499</c:v>
                  </c:pt>
                  <c:pt idx="111">
                    <c:v>1.4285031610035499</c:v>
                  </c:pt>
                  <c:pt idx="112">
                    <c:v>1.1761339697170901</c:v>
                  </c:pt>
                  <c:pt idx="113">
                    <c:v>1.4962482739456699</c:v>
                  </c:pt>
                  <c:pt idx="114">
                    <c:v>1.50039654559132</c:v>
                  </c:pt>
                  <c:pt idx="115">
                    <c:v>3.8148085728337602</c:v>
                  </c:pt>
                  <c:pt idx="116">
                    <c:v>1.6312165606128299</c:v>
                  </c:pt>
                  <c:pt idx="117">
                    <c:v>1.95054235515844</c:v>
                  </c:pt>
                  <c:pt idx="118">
                    <c:v>1.3850110843169701</c:v>
                  </c:pt>
                  <c:pt idx="119">
                    <c:v>2.0306177507626799</c:v>
                  </c:pt>
                  <c:pt idx="120">
                    <c:v>1.6540796079934399</c:v>
                  </c:pt>
                  <c:pt idx="121">
                    <c:v>2.0647649728112301</c:v>
                  </c:pt>
                  <c:pt idx="122">
                    <c:v>1.59269247946246</c:v>
                  </c:pt>
                  <c:pt idx="123">
                    <c:v>1.94930397237763</c:v>
                  </c:pt>
                  <c:pt idx="124">
                    <c:v>2.3343556868559601</c:v>
                  </c:pt>
                  <c:pt idx="125">
                    <c:v>1.7051144190613901</c:v>
                  </c:pt>
                  <c:pt idx="126">
                    <c:v>3.4002994448330601</c:v>
                  </c:pt>
                  <c:pt idx="127">
                    <c:v>1.87067401497594</c:v>
                  </c:pt>
                  <c:pt idx="128">
                    <c:v>1.0219319141451899</c:v>
                  </c:pt>
                  <c:pt idx="129">
                    <c:v>1.7837204486678699</c:v>
                  </c:pt>
                  <c:pt idx="130">
                    <c:v>1.89193083982601</c:v>
                  </c:pt>
                  <c:pt idx="131">
                    <c:v>2.4946268419158502</c:v>
                  </c:pt>
                  <c:pt idx="132">
                    <c:v>2.3940828689578901</c:v>
                  </c:pt>
                  <c:pt idx="133">
                    <c:v>2.40145914311092</c:v>
                  </c:pt>
                  <c:pt idx="134">
                    <c:v>1.5909306379171599</c:v>
                  </c:pt>
                  <c:pt idx="135">
                    <c:v>1.75841616529963</c:v>
                  </c:pt>
                  <c:pt idx="136">
                    <c:v>1.13904343641959</c:v>
                  </c:pt>
                  <c:pt idx="137">
                    <c:v>4.3472566336356797</c:v>
                  </c:pt>
                  <c:pt idx="138">
                    <c:v>2.5685222624933202</c:v>
                  </c:pt>
                  <c:pt idx="139">
                    <c:v>2.07707098497775</c:v>
                  </c:pt>
                  <c:pt idx="140">
                    <c:v>1.9930708210132799</c:v>
                  </c:pt>
                  <c:pt idx="141">
                    <c:v>2.2589477172768402</c:v>
                  </c:pt>
                  <c:pt idx="142">
                    <c:v>1.51964656863616</c:v>
                  </c:pt>
                  <c:pt idx="143">
                    <c:v>2.0885720489176101</c:v>
                  </c:pt>
                  <c:pt idx="144">
                    <c:v>2.22749500969958</c:v>
                  </c:pt>
                  <c:pt idx="145">
                    <c:v>2.2847156000413502</c:v>
                  </c:pt>
                  <c:pt idx="146">
                    <c:v>1.84839239593631</c:v>
                  </c:pt>
                  <c:pt idx="147">
                    <c:v>3.8014388739305098</c:v>
                  </c:pt>
                  <c:pt idx="148">
                    <c:v>2.2832661354130899</c:v>
                  </c:pt>
                  <c:pt idx="149">
                    <c:v>1.30570521979979</c:v>
                  </c:pt>
                  <c:pt idx="150">
                    <c:v>1.94002999157511</c:v>
                  </c:pt>
                  <c:pt idx="151">
                    <c:v>3.1083026106405001</c:v>
                  </c:pt>
                  <c:pt idx="152">
                    <c:v>3.2369510795104599</c:v>
                  </c:pt>
                  <c:pt idx="153">
                    <c:v>2.24392284151233</c:v>
                  </c:pt>
                  <c:pt idx="154">
                    <c:v>1.9251248920086801</c:v>
                  </c:pt>
                  <c:pt idx="155">
                    <c:v>2.3137404474250398</c:v>
                  </c:pt>
                  <c:pt idx="156">
                    <c:v>1.8286362992776499</c:v>
                  </c:pt>
                  <c:pt idx="157">
                    <c:v>1.9883769667337099</c:v>
                  </c:pt>
                  <c:pt idx="158">
                    <c:v>3.2613763121670498</c:v>
                  </c:pt>
                  <c:pt idx="159">
                    <c:v>2.3396287276691199</c:v>
                  </c:pt>
                  <c:pt idx="160">
                    <c:v>1.9812357958578199</c:v>
                  </c:pt>
                  <c:pt idx="161">
                    <c:v>2.7920793954943499</c:v>
                  </c:pt>
                  <c:pt idx="162">
                    <c:v>2.8921902989409198</c:v>
                  </c:pt>
                  <c:pt idx="163">
                    <c:v>2.6404767294795799</c:v>
                  </c:pt>
                  <c:pt idx="164">
                    <c:v>1.96337805332555</c:v>
                  </c:pt>
                  <c:pt idx="165">
                    <c:v>2.12247774886387</c:v>
                  </c:pt>
                  <c:pt idx="166">
                    <c:v>2.4631119358090601</c:v>
                  </c:pt>
                  <c:pt idx="167">
                    <c:v>2.3578797938556701</c:v>
                  </c:pt>
                  <c:pt idx="168">
                    <c:v>3.7502874441981202</c:v>
                  </c:pt>
                  <c:pt idx="169">
                    <c:v>3.05751914077831</c:v>
                  </c:pt>
                  <c:pt idx="170">
                    <c:v>2.9594530079255499</c:v>
                  </c:pt>
                  <c:pt idx="171">
                    <c:v>2.5293372223888402</c:v>
                  </c:pt>
                  <c:pt idx="172">
                    <c:v>1.71524345155766</c:v>
                  </c:pt>
                  <c:pt idx="173">
                    <c:v>2.7183404231722399</c:v>
                  </c:pt>
                  <c:pt idx="174">
                    <c:v>2.0254987653921601</c:v>
                  </c:pt>
                  <c:pt idx="175">
                    <c:v>3.58351604961647</c:v>
                  </c:pt>
                  <c:pt idx="176">
                    <c:v>2.7618339957136202</c:v>
                  </c:pt>
                  <c:pt idx="177">
                    <c:v>2.8339714294256</c:v>
                  </c:pt>
                  <c:pt idx="178">
                    <c:v>2.4354707854662498</c:v>
                  </c:pt>
                  <c:pt idx="179">
                    <c:v>4.0773221765295</c:v>
                  </c:pt>
                  <c:pt idx="180">
                    <c:v>3.9909879347513</c:v>
                  </c:pt>
                  <c:pt idx="181">
                    <c:v>1.99431046847375</c:v>
                  </c:pt>
                  <c:pt idx="182">
                    <c:v>3.2008969044912301</c:v>
                  </c:pt>
                  <c:pt idx="183">
                    <c:v>2.8948008111625199</c:v>
                  </c:pt>
                  <c:pt idx="184">
                    <c:v>4.2373917428256904</c:v>
                  </c:pt>
                  <c:pt idx="185">
                    <c:v>3.52331181133939</c:v>
                  </c:pt>
                  <c:pt idx="186">
                    <c:v>3.7031934478695301</c:v>
                  </c:pt>
                  <c:pt idx="187">
                    <c:v>3.0929888556851002</c:v>
                  </c:pt>
                  <c:pt idx="188">
                    <c:v>3.3791618711768301</c:v>
                  </c:pt>
                  <c:pt idx="189">
                    <c:v>3.9037103749064102</c:v>
                  </c:pt>
                  <c:pt idx="190">
                    <c:v>2.8270557254839002</c:v>
                  </c:pt>
                  <c:pt idx="191">
                    <c:v>3.93845886164054</c:v>
                  </c:pt>
                  <c:pt idx="192">
                    <c:v>3.0210143038310502</c:v>
                  </c:pt>
                  <c:pt idx="193">
                    <c:v>3.7941292704399801</c:v>
                  </c:pt>
                  <c:pt idx="194">
                    <c:v>3.5831585578072098</c:v>
                  </c:pt>
                  <c:pt idx="195">
                    <c:v>3.2448363418226198</c:v>
                  </c:pt>
                  <c:pt idx="196">
                    <c:v>4.0233046716899104</c:v>
                  </c:pt>
                  <c:pt idx="197">
                    <c:v>2.8975470877472298</c:v>
                  </c:pt>
                  <c:pt idx="198">
                    <c:v>3.8343062799377199</c:v>
                  </c:pt>
                  <c:pt idx="199">
                    <c:v>3.2440039380120802</c:v>
                  </c:pt>
                  <c:pt idx="200">
                    <c:v>3.0261483150621702</c:v>
                  </c:pt>
                  <c:pt idx="201">
                    <c:v>4.8969478731116096</c:v>
                  </c:pt>
                  <c:pt idx="202">
                    <c:v>4.5382283082578798</c:v>
                  </c:pt>
                  <c:pt idx="203">
                    <c:v>4.3921075795459998</c:v>
                  </c:pt>
                  <c:pt idx="204">
                    <c:v>2.7108296263454199</c:v>
                  </c:pt>
                  <c:pt idx="205">
                    <c:v>4.1785305015089502</c:v>
                  </c:pt>
                  <c:pt idx="206">
                    <c:v>3.4262004519442901</c:v>
                  </c:pt>
                  <c:pt idx="207">
                    <c:v>3.1195244747370601</c:v>
                  </c:pt>
                  <c:pt idx="208">
                    <c:v>5.9448490152436797</c:v>
                  </c:pt>
                  <c:pt idx="209">
                    <c:v>3.88103497139842</c:v>
                  </c:pt>
                  <c:pt idx="210">
                    <c:v>4.0801331147996196</c:v>
                  </c:pt>
                  <c:pt idx="211">
                    <c:v>4.11844589095824</c:v>
                  </c:pt>
                  <c:pt idx="212">
                    <c:v>6.0998520551917901</c:v>
                  </c:pt>
                  <c:pt idx="213">
                    <c:v>4.5380668663716799</c:v>
                  </c:pt>
                  <c:pt idx="214">
                    <c:v>4.2279668250954296</c:v>
                  </c:pt>
                  <c:pt idx="215">
                    <c:v>3.1721614096669599</c:v>
                  </c:pt>
                  <c:pt idx="216">
                    <c:v>6.2563774991785301</c:v>
                  </c:pt>
                  <c:pt idx="217">
                    <c:v>5.1653262839735996</c:v>
                  </c:pt>
                  <c:pt idx="218">
                    <c:v>7.1851790926179797</c:v>
                  </c:pt>
                  <c:pt idx="219">
                    <c:v>5.1819211314463196</c:v>
                  </c:pt>
                  <c:pt idx="220">
                    <c:v>5.8663261164181897</c:v>
                  </c:pt>
                  <c:pt idx="221">
                    <c:v>7.0638192989848401</c:v>
                  </c:pt>
                  <c:pt idx="222">
                    <c:v>4.56450560960534</c:v>
                  </c:pt>
                  <c:pt idx="223">
                    <c:v>6.1826773110105098</c:v>
                  </c:pt>
                  <c:pt idx="224">
                    <c:v>3.9119832371676</c:v>
                  </c:pt>
                  <c:pt idx="225">
                    <c:v>4.4103141529738696</c:v>
                  </c:pt>
                  <c:pt idx="226">
                    <c:v>4.78251701426972</c:v>
                  </c:pt>
                  <c:pt idx="227">
                    <c:v>6.4327011359478599</c:v>
                  </c:pt>
                  <c:pt idx="228">
                    <c:v>7.1642549913813998</c:v>
                  </c:pt>
                  <c:pt idx="229">
                    <c:v>4.2034442229406803</c:v>
                  </c:pt>
                  <c:pt idx="230">
                    <c:v>3.66035365685656</c:v>
                  </c:pt>
                  <c:pt idx="231">
                    <c:v>3.9276510738698498</c:v>
                  </c:pt>
                  <c:pt idx="232">
                    <c:v>5.0147305646815497</c:v>
                  </c:pt>
                  <c:pt idx="233">
                    <c:v>6.0515927949330601</c:v>
                  </c:pt>
                  <c:pt idx="234">
                    <c:v>4.0557085209560002</c:v>
                  </c:pt>
                  <c:pt idx="235">
                    <c:v>7.2857483702906602</c:v>
                  </c:pt>
                  <c:pt idx="236">
                    <c:v>4.5202557149547804</c:v>
                  </c:pt>
                  <c:pt idx="237">
                    <c:v>5.0937366962501303</c:v>
                  </c:pt>
                  <c:pt idx="238">
                    <c:v>6.2734333591513201</c:v>
                  </c:pt>
                  <c:pt idx="239">
                    <c:v>3.9652909078409002</c:v>
                  </c:pt>
                  <c:pt idx="240">
                    <c:v>4.9014269207310104</c:v>
                  </c:pt>
                  <c:pt idx="241">
                    <c:v>4.7783799071660997</c:v>
                  </c:pt>
                  <c:pt idx="242">
                    <c:v>4.7621744546291902</c:v>
                  </c:pt>
                  <c:pt idx="243">
                    <c:v>4.2753323552385298</c:v>
                  </c:pt>
                  <c:pt idx="244">
                    <c:v>4.9799976530911101</c:v>
                  </c:pt>
                  <c:pt idx="245">
                    <c:v>4.2010900545527097</c:v>
                  </c:pt>
                  <c:pt idx="246">
                    <c:v>4.7996019495694604</c:v>
                  </c:pt>
                  <c:pt idx="247">
                    <c:v>6.6503821902159403</c:v>
                  </c:pt>
                  <c:pt idx="248">
                    <c:v>4.3727614685330503</c:v>
                  </c:pt>
                  <c:pt idx="249">
                    <c:v>7.5971369665654001</c:v>
                  </c:pt>
                  <c:pt idx="250">
                    <c:v>5.3885576810990603</c:v>
                  </c:pt>
                  <c:pt idx="251">
                    <c:v>5.0584886919641896</c:v>
                  </c:pt>
                  <c:pt idx="252">
                    <c:v>6.3126755299145803</c:v>
                  </c:pt>
                  <c:pt idx="253">
                    <c:v>5.28143499463068</c:v>
                  </c:pt>
                  <c:pt idx="254">
                    <c:v>4.5729927333116596</c:v>
                  </c:pt>
                  <c:pt idx="255">
                    <c:v>2.8137944195334699</c:v>
                  </c:pt>
                  <c:pt idx="256">
                    <c:v>5.3811546239461601</c:v>
                  </c:pt>
                  <c:pt idx="257">
                    <c:v>6.7953814915978201</c:v>
                  </c:pt>
                  <c:pt idx="258">
                    <c:v>6.6305329183450503</c:v>
                  </c:pt>
                  <c:pt idx="259">
                    <c:v>6.4112707425575399</c:v>
                  </c:pt>
                  <c:pt idx="260">
                    <c:v>3.83799349196557</c:v>
                  </c:pt>
                  <c:pt idx="261">
                    <c:v>6.9053677316903199</c:v>
                  </c:pt>
                  <c:pt idx="262">
                    <c:v>5.7422829365953696</c:v>
                  </c:pt>
                  <c:pt idx="263">
                    <c:v>7.7813089585520601</c:v>
                  </c:pt>
                  <c:pt idx="264">
                    <c:v>5.5308154486344199</c:v>
                  </c:pt>
                  <c:pt idx="265">
                    <c:v>5.6924486241637</c:v>
                  </c:pt>
                  <c:pt idx="266">
                    <c:v>5.0265823861293599</c:v>
                  </c:pt>
                  <c:pt idx="267">
                    <c:v>4.6978778218028499</c:v>
                  </c:pt>
                  <c:pt idx="268">
                    <c:v>6.0891497248661901</c:v>
                  </c:pt>
                  <c:pt idx="269">
                    <c:v>4.2723210139929302</c:v>
                  </c:pt>
                  <c:pt idx="270">
                    <c:v>5.8535923446350404</c:v>
                  </c:pt>
                  <c:pt idx="271">
                    <c:v>4.4969150308790704</c:v>
                  </c:pt>
                  <c:pt idx="272">
                    <c:v>6.6961121167203004</c:v>
                  </c:pt>
                  <c:pt idx="273">
                    <c:v>6.7006481903921902</c:v>
                  </c:pt>
                  <c:pt idx="274">
                    <c:v>5.2024518940254696</c:v>
                  </c:pt>
                  <c:pt idx="275">
                    <c:v>3.9588703268628498</c:v>
                  </c:pt>
                  <c:pt idx="276">
                    <c:v>5.0036846146448601</c:v>
                  </c:pt>
                  <c:pt idx="277">
                    <c:v>3.52188617476377</c:v>
                  </c:pt>
                  <c:pt idx="278">
                    <c:v>4.3311752169676998</c:v>
                  </c:pt>
                  <c:pt idx="279">
                    <c:v>7.2344230969158598</c:v>
                  </c:pt>
                  <c:pt idx="280">
                    <c:v>6.0628209579136003</c:v>
                  </c:pt>
                  <c:pt idx="281">
                    <c:v>5.8738066544829302</c:v>
                  </c:pt>
                  <c:pt idx="282">
                    <c:v>5.3709333511739104</c:v>
                  </c:pt>
                  <c:pt idx="283">
                    <c:v>6.6134290026142901</c:v>
                  </c:pt>
                  <c:pt idx="284">
                    <c:v>6.1706106736797297</c:v>
                  </c:pt>
                  <c:pt idx="285">
                    <c:v>6.2834382712508203</c:v>
                  </c:pt>
                  <c:pt idx="286">
                    <c:v>7.4371158158177799</c:v>
                  </c:pt>
                  <c:pt idx="287">
                    <c:v>4.7669892897786097</c:v>
                  </c:pt>
                  <c:pt idx="288">
                    <c:v>7.6781811965688096</c:v>
                  </c:pt>
                  <c:pt idx="289">
                    <c:v>6.7665692890653197</c:v>
                  </c:pt>
                  <c:pt idx="290">
                    <c:v>6.3808746705319699</c:v>
                  </c:pt>
                  <c:pt idx="291">
                    <c:v>6.1720136318150001</c:v>
                  </c:pt>
                  <c:pt idx="292">
                    <c:v>4.58891988501024</c:v>
                  </c:pt>
                  <c:pt idx="293">
                    <c:v>5.7672116997625196</c:v>
                  </c:pt>
                  <c:pt idx="294">
                    <c:v>5.0452369917811897</c:v>
                  </c:pt>
                  <c:pt idx="295">
                    <c:v>5.7494577264328504</c:v>
                  </c:pt>
                  <c:pt idx="296">
                    <c:v>6.7665616717950803</c:v>
                  </c:pt>
                  <c:pt idx="297">
                    <c:v>7.1879765418541499</c:v>
                  </c:pt>
                  <c:pt idx="298">
                    <c:v>5.1168373669271201</c:v>
                  </c:pt>
                  <c:pt idx="299">
                    <c:v>7.2658638931189898</c:v>
                  </c:pt>
                  <c:pt idx="300">
                    <c:v>6.0941746464001803</c:v>
                  </c:pt>
                  <c:pt idx="301">
                    <c:v>4.9591150218812396</c:v>
                  </c:pt>
                  <c:pt idx="302">
                    <c:v>5.4839816626825604</c:v>
                  </c:pt>
                  <c:pt idx="303">
                    <c:v>3.8660245551688899</c:v>
                  </c:pt>
                  <c:pt idx="304">
                    <c:v>5.9107539426402598</c:v>
                  </c:pt>
                  <c:pt idx="305">
                    <c:v>5.4212837694993201</c:v>
                  </c:pt>
                  <c:pt idx="306">
                    <c:v>4.9277537627335102</c:v>
                  </c:pt>
                  <c:pt idx="307">
                    <c:v>4.1388576598448799</c:v>
                  </c:pt>
                  <c:pt idx="308">
                    <c:v>4.3322210588659997</c:v>
                  </c:pt>
                  <c:pt idx="309">
                    <c:v>5.3586663802109102</c:v>
                  </c:pt>
                  <c:pt idx="310">
                    <c:v>5.1066431875350897</c:v>
                  </c:pt>
                  <c:pt idx="311">
                    <c:v>4.7225441628286298</c:v>
                  </c:pt>
                  <c:pt idx="312">
                    <c:v>5.1707104165353099</c:v>
                  </c:pt>
                  <c:pt idx="313">
                    <c:v>5.9828785192501499</c:v>
                  </c:pt>
                </c:numCache>
              </c:numRef>
            </c:minus>
            <c:spPr>
              <a:noFill/>
              <a:ln w="9525" cap="flat" cmpd="sng" algn="ctr">
                <a:solidFill>
                  <a:schemeClr val="tx1">
                    <a:lumMod val="65000"/>
                    <a:lumOff val="35000"/>
                  </a:schemeClr>
                </a:solidFill>
                <a:round/>
              </a:ln>
              <a:effectLst/>
            </c:spPr>
          </c:errBars>
          <c:xVal>
            <c:numRef>
              <c:f>TransferFunctions!$A$2:$A$315</c:f>
              <c:numCache>
                <c:formatCode>General</c:formatCode>
                <c:ptCount val="314"/>
                <c:pt idx="0">
                  <c:v>1.96084967538134E-3</c:v>
                </c:pt>
                <c:pt idx="1">
                  <c:v>5.8825490261440096E-3</c:v>
                </c:pt>
                <c:pt idx="2">
                  <c:v>9.8042483769066793E-3</c:v>
                </c:pt>
                <c:pt idx="3">
                  <c:v>1.3725947727669399E-2</c:v>
                </c:pt>
                <c:pt idx="4">
                  <c:v>1.7647647078431999E-2</c:v>
                </c:pt>
                <c:pt idx="5">
                  <c:v>1.9608419855485899E-2</c:v>
                </c:pt>
                <c:pt idx="6">
                  <c:v>2.15693464291947E-2</c:v>
                </c:pt>
                <c:pt idx="7">
                  <c:v>2.5491045779957401E-2</c:v>
                </c:pt>
                <c:pt idx="8">
                  <c:v>2.9412745130720001E-2</c:v>
                </c:pt>
                <c:pt idx="9">
                  <c:v>3.3334444481482699E-2</c:v>
                </c:pt>
                <c:pt idx="10">
                  <c:v>3.7256143832245403E-2</c:v>
                </c:pt>
                <c:pt idx="11">
                  <c:v>4.11778431830081E-2</c:v>
                </c:pt>
                <c:pt idx="12">
                  <c:v>4.5099542533770701E-2</c:v>
                </c:pt>
                <c:pt idx="13">
                  <c:v>4.9021241884533398E-2</c:v>
                </c:pt>
                <c:pt idx="14">
                  <c:v>5.2942941235296102E-2</c:v>
                </c:pt>
                <c:pt idx="15">
                  <c:v>5.6864640586058703E-2</c:v>
                </c:pt>
                <c:pt idx="16">
                  <c:v>5.8825259566457802E-2</c:v>
                </c:pt>
                <c:pt idx="17">
                  <c:v>6.07863399368214E-2</c:v>
                </c:pt>
                <c:pt idx="18">
                  <c:v>6.4708039287584104E-2</c:v>
                </c:pt>
                <c:pt idx="19">
                  <c:v>6.8629738638346802E-2</c:v>
                </c:pt>
                <c:pt idx="20">
                  <c:v>7.2551437989109402E-2</c:v>
                </c:pt>
                <c:pt idx="21">
                  <c:v>7.6473137339872099E-2</c:v>
                </c:pt>
                <c:pt idx="22">
                  <c:v>8.0394836690634797E-2</c:v>
                </c:pt>
                <c:pt idx="23">
                  <c:v>8.4316536041397494E-2</c:v>
                </c:pt>
                <c:pt idx="24">
                  <c:v>8.8238235392160094E-2</c:v>
                </c:pt>
                <c:pt idx="25">
                  <c:v>9.2159934742922806E-2</c:v>
                </c:pt>
                <c:pt idx="26">
                  <c:v>9.6081634093685503E-2</c:v>
                </c:pt>
                <c:pt idx="27">
                  <c:v>9.8042099277429698E-2</c:v>
                </c:pt>
                <c:pt idx="28">
                  <c:v>0.10000333344444801</c:v>
                </c:pt>
                <c:pt idx="29">
                  <c:v>0.10392503279521099</c:v>
                </c:pt>
                <c:pt idx="30">
                  <c:v>0.107846732145973</c:v>
                </c:pt>
                <c:pt idx="31">
                  <c:v>0.111768431496736</c:v>
                </c:pt>
                <c:pt idx="32">
                  <c:v>0.115690130847499</c:v>
                </c:pt>
                <c:pt idx="33">
                  <c:v>0.11961183019826201</c:v>
                </c:pt>
                <c:pt idx="34">
                  <c:v>0.123533529549024</c:v>
                </c:pt>
                <c:pt idx="35">
                  <c:v>0.127455228899787</c:v>
                </c:pt>
                <c:pt idx="36">
                  <c:v>0.13137692825055</c:v>
                </c:pt>
                <c:pt idx="37">
                  <c:v>0.135298627601312</c:v>
                </c:pt>
                <c:pt idx="38">
                  <c:v>0.137258938988402</c:v>
                </c:pt>
                <c:pt idx="39">
                  <c:v>0.13922032695207501</c:v>
                </c:pt>
                <c:pt idx="40">
                  <c:v>0.14314202630283801</c:v>
                </c:pt>
                <c:pt idx="41">
                  <c:v>0.14706372565360001</c:v>
                </c:pt>
                <c:pt idx="42">
                  <c:v>0.15098542500436299</c:v>
                </c:pt>
                <c:pt idx="43">
                  <c:v>0.15490712435512599</c:v>
                </c:pt>
                <c:pt idx="44">
                  <c:v>0.15882882370588799</c:v>
                </c:pt>
                <c:pt idx="45">
                  <c:v>0.162750523056651</c:v>
                </c:pt>
                <c:pt idx="46">
                  <c:v>0.166672222407414</c:v>
                </c:pt>
                <c:pt idx="47">
                  <c:v>0.170593921758176</c:v>
                </c:pt>
                <c:pt idx="48">
                  <c:v>0.17451562110893901</c:v>
                </c:pt>
                <c:pt idx="49">
                  <c:v>0.176475778699374</c:v>
                </c:pt>
                <c:pt idx="50">
                  <c:v>0.17843732045970201</c:v>
                </c:pt>
                <c:pt idx="51">
                  <c:v>0.18235901981046401</c:v>
                </c:pt>
                <c:pt idx="52">
                  <c:v>0.18628071916122699</c:v>
                </c:pt>
                <c:pt idx="53">
                  <c:v>0.19020241851198999</c:v>
                </c:pt>
                <c:pt idx="54">
                  <c:v>0.19412411786275199</c:v>
                </c:pt>
                <c:pt idx="55">
                  <c:v>0.198045817213515</c:v>
                </c:pt>
                <c:pt idx="56">
                  <c:v>0.201967516564278</c:v>
                </c:pt>
                <c:pt idx="57">
                  <c:v>0.20588921591504</c:v>
                </c:pt>
                <c:pt idx="58">
                  <c:v>0.20981091526580301</c:v>
                </c:pt>
                <c:pt idx="59">
                  <c:v>0.21373261461656601</c:v>
                </c:pt>
                <c:pt idx="60">
                  <c:v>0.21569261841034501</c:v>
                </c:pt>
                <c:pt idx="61">
                  <c:v>0.21765431396732801</c:v>
                </c:pt>
                <c:pt idx="62">
                  <c:v>0.22157601331809099</c:v>
                </c:pt>
                <c:pt idx="63">
                  <c:v>0.22549771266885399</c:v>
                </c:pt>
                <c:pt idx="64">
                  <c:v>0.22941941201961599</c:v>
                </c:pt>
                <c:pt idx="65">
                  <c:v>0.233341111370379</c:v>
                </c:pt>
                <c:pt idx="66">
                  <c:v>0.237262810721142</c:v>
                </c:pt>
                <c:pt idx="67">
                  <c:v>0.241184510071904</c:v>
                </c:pt>
                <c:pt idx="68">
                  <c:v>0.245106209422667</c:v>
                </c:pt>
                <c:pt idx="69">
                  <c:v>0.24902790877343001</c:v>
                </c:pt>
                <c:pt idx="70">
                  <c:v>0.25294960812419198</c:v>
                </c:pt>
                <c:pt idx="71">
                  <c:v>0.25490945812131699</c:v>
                </c:pt>
                <c:pt idx="72">
                  <c:v>0.25687130747495501</c:v>
                </c:pt>
                <c:pt idx="73">
                  <c:v>0.26079300682571799</c:v>
                </c:pt>
                <c:pt idx="74">
                  <c:v>0.26471470617648002</c:v>
                </c:pt>
                <c:pt idx="75">
                  <c:v>0.26863640552724299</c:v>
                </c:pt>
                <c:pt idx="76">
                  <c:v>0.27255810487800602</c:v>
                </c:pt>
                <c:pt idx="77">
                  <c:v>0.276479804228768</c:v>
                </c:pt>
                <c:pt idx="78">
                  <c:v>0.28040150357953098</c:v>
                </c:pt>
                <c:pt idx="79">
                  <c:v>0.28432320293029401</c:v>
                </c:pt>
                <c:pt idx="80">
                  <c:v>0.28824490228105598</c:v>
                </c:pt>
                <c:pt idx="81">
                  <c:v>0.29216660163181901</c:v>
                </c:pt>
                <c:pt idx="82">
                  <c:v>0.294126297832289</c:v>
                </c:pt>
                <c:pt idx="83">
                  <c:v>0.29608830098258199</c:v>
                </c:pt>
                <c:pt idx="84">
                  <c:v>0.30001000033334402</c:v>
                </c:pt>
                <c:pt idx="85">
                  <c:v>0.30393169968410699</c:v>
                </c:pt>
                <c:pt idx="86">
                  <c:v>0.30785339903487002</c:v>
                </c:pt>
                <c:pt idx="87">
                  <c:v>0.311775098385632</c:v>
                </c:pt>
                <c:pt idx="88">
                  <c:v>0.31569679773639497</c:v>
                </c:pt>
                <c:pt idx="89">
                  <c:v>0.319618497087158</c:v>
                </c:pt>
                <c:pt idx="90">
                  <c:v>0.32354019643791998</c:v>
                </c:pt>
                <c:pt idx="91">
                  <c:v>0.32746189578868301</c:v>
                </c:pt>
                <c:pt idx="92">
                  <c:v>0.33138359513944599</c:v>
                </c:pt>
                <c:pt idx="93">
                  <c:v>0.333343137543261</c:v>
                </c:pt>
                <c:pt idx="94">
                  <c:v>0.33530529449020802</c:v>
                </c:pt>
                <c:pt idx="95">
                  <c:v>0.33922699384097099</c:v>
                </c:pt>
                <c:pt idx="96">
                  <c:v>0.34314869319173402</c:v>
                </c:pt>
                <c:pt idx="97">
                  <c:v>0.347070392542497</c:v>
                </c:pt>
                <c:pt idx="98">
                  <c:v>0.35099209189325897</c:v>
                </c:pt>
                <c:pt idx="99">
                  <c:v>0.354913791244022</c:v>
                </c:pt>
                <c:pt idx="100">
                  <c:v>0.35883549059478498</c:v>
                </c:pt>
                <c:pt idx="101">
                  <c:v>0.36275718994554701</c:v>
                </c:pt>
                <c:pt idx="102">
                  <c:v>0.36667888929630998</c:v>
                </c:pt>
                <c:pt idx="103">
                  <c:v>0.37060058864707301</c:v>
                </c:pt>
                <c:pt idx="104">
                  <c:v>0.37255997725423301</c:v>
                </c:pt>
                <c:pt idx="105">
                  <c:v>0.37452228799783499</c:v>
                </c:pt>
                <c:pt idx="106">
                  <c:v>0.37844398734859802</c:v>
                </c:pt>
                <c:pt idx="107">
                  <c:v>0.382365686699361</c:v>
                </c:pt>
                <c:pt idx="108">
                  <c:v>0.38628738605012303</c:v>
                </c:pt>
                <c:pt idx="109">
                  <c:v>0.390209085400886</c:v>
                </c:pt>
                <c:pt idx="110">
                  <c:v>0.39413078475164898</c:v>
                </c:pt>
                <c:pt idx="111">
                  <c:v>0.39805248410241101</c:v>
                </c:pt>
                <c:pt idx="112">
                  <c:v>0.40197418345317398</c:v>
                </c:pt>
                <c:pt idx="113">
                  <c:v>0.40589588280393701</c:v>
                </c:pt>
                <c:pt idx="114">
                  <c:v>0.40981758215469899</c:v>
                </c:pt>
                <c:pt idx="115">
                  <c:v>0.41177681696520502</c:v>
                </c:pt>
                <c:pt idx="116">
                  <c:v>0.41373928150546202</c:v>
                </c:pt>
                <c:pt idx="117">
                  <c:v>0.41766098085622499</c:v>
                </c:pt>
                <c:pt idx="118">
                  <c:v>0.42158268020698703</c:v>
                </c:pt>
                <c:pt idx="119">
                  <c:v>0.42550437955775</c:v>
                </c:pt>
                <c:pt idx="120">
                  <c:v>0.42942607890851298</c:v>
                </c:pt>
                <c:pt idx="121">
                  <c:v>0.43334777825927501</c:v>
                </c:pt>
                <c:pt idx="122">
                  <c:v>0.43726947761003798</c:v>
                </c:pt>
                <c:pt idx="123">
                  <c:v>0.44119117696080101</c:v>
                </c:pt>
                <c:pt idx="124">
                  <c:v>0.44511287631156299</c:v>
                </c:pt>
                <c:pt idx="125">
                  <c:v>0.44903457566232602</c:v>
                </c:pt>
                <c:pt idx="126">
                  <c:v>0.45099365667617702</c:v>
                </c:pt>
                <c:pt idx="127">
                  <c:v>0.45295627501308899</c:v>
                </c:pt>
                <c:pt idx="128">
                  <c:v>0.45687797436385102</c:v>
                </c:pt>
                <c:pt idx="129">
                  <c:v>0.460799673714614</c:v>
                </c:pt>
                <c:pt idx="130">
                  <c:v>0.46472137306537697</c:v>
                </c:pt>
                <c:pt idx="131">
                  <c:v>0.46864307241613901</c:v>
                </c:pt>
                <c:pt idx="132">
                  <c:v>0.47256477176690198</c:v>
                </c:pt>
                <c:pt idx="133">
                  <c:v>0.47648647111766501</c:v>
                </c:pt>
                <c:pt idx="134">
                  <c:v>0.48040817046842699</c:v>
                </c:pt>
                <c:pt idx="135">
                  <c:v>0.48432986981919002</c:v>
                </c:pt>
                <c:pt idx="136">
                  <c:v>0.48825156916995299</c:v>
                </c:pt>
                <c:pt idx="137">
                  <c:v>0.49021049638714898</c:v>
                </c:pt>
                <c:pt idx="138">
                  <c:v>0.49217326852071502</c:v>
                </c:pt>
                <c:pt idx="139">
                  <c:v>0.496094967871478</c:v>
                </c:pt>
                <c:pt idx="140">
                  <c:v>0.50393836657300295</c:v>
                </c:pt>
                <c:pt idx="141">
                  <c:v>0.50786006592376598</c:v>
                </c:pt>
                <c:pt idx="142">
                  <c:v>0.51178176527452901</c:v>
                </c:pt>
                <c:pt idx="143">
                  <c:v>0.51570346462529104</c:v>
                </c:pt>
                <c:pt idx="144">
                  <c:v>0.51962516397605396</c:v>
                </c:pt>
                <c:pt idx="145">
                  <c:v>0.52354686332681699</c:v>
                </c:pt>
                <c:pt idx="146">
                  <c:v>0.52746856267757902</c:v>
                </c:pt>
                <c:pt idx="147">
                  <c:v>0.52942733609812098</c:v>
                </c:pt>
                <c:pt idx="148">
                  <c:v>0.53139026202834205</c:v>
                </c:pt>
                <c:pt idx="149">
                  <c:v>0.53531196137910497</c:v>
                </c:pt>
                <c:pt idx="150">
                  <c:v>0.539233660729867</c:v>
                </c:pt>
                <c:pt idx="151">
                  <c:v>0.54315536008063003</c:v>
                </c:pt>
                <c:pt idx="152">
                  <c:v>0.54707705943139295</c:v>
                </c:pt>
                <c:pt idx="153">
                  <c:v>0.55099875878215498</c:v>
                </c:pt>
                <c:pt idx="154">
                  <c:v>0.55492045813291802</c:v>
                </c:pt>
                <c:pt idx="155">
                  <c:v>0.55884215748368105</c:v>
                </c:pt>
                <c:pt idx="156">
                  <c:v>0.56276385683444297</c:v>
                </c:pt>
                <c:pt idx="157">
                  <c:v>0.566685556185206</c:v>
                </c:pt>
                <c:pt idx="158">
                  <c:v>0.56864417580909199</c:v>
                </c:pt>
                <c:pt idx="159">
                  <c:v>0.57060725553596903</c:v>
                </c:pt>
                <c:pt idx="160">
                  <c:v>0.57452895488673195</c:v>
                </c:pt>
                <c:pt idx="161">
                  <c:v>0.57845065423749398</c:v>
                </c:pt>
                <c:pt idx="162">
                  <c:v>0.58237235358825701</c:v>
                </c:pt>
                <c:pt idx="163">
                  <c:v>0.58629405293901904</c:v>
                </c:pt>
                <c:pt idx="164">
                  <c:v>0.59021575228978196</c:v>
                </c:pt>
                <c:pt idx="165">
                  <c:v>0.59413745164054499</c:v>
                </c:pt>
                <c:pt idx="166">
                  <c:v>0.59805915099130702</c:v>
                </c:pt>
                <c:pt idx="167">
                  <c:v>0.60198085034207005</c:v>
                </c:pt>
                <c:pt idx="168">
                  <c:v>0.60590254969283297</c:v>
                </c:pt>
                <c:pt idx="169">
                  <c:v>0.607861015520064</c:v>
                </c:pt>
                <c:pt idx="170">
                  <c:v>0.609824249043596</c:v>
                </c:pt>
                <c:pt idx="171">
                  <c:v>0.61374594839435803</c:v>
                </c:pt>
                <c:pt idx="172">
                  <c:v>0.61766764774512095</c:v>
                </c:pt>
                <c:pt idx="173">
                  <c:v>0.62158934709588398</c:v>
                </c:pt>
                <c:pt idx="174">
                  <c:v>0.62551104644664601</c:v>
                </c:pt>
                <c:pt idx="175">
                  <c:v>0.62943274579740904</c:v>
                </c:pt>
                <c:pt idx="176">
                  <c:v>0.63335444514817196</c:v>
                </c:pt>
                <c:pt idx="177">
                  <c:v>0.63727614449893399</c:v>
                </c:pt>
                <c:pt idx="178">
                  <c:v>0.64119784384969702</c:v>
                </c:pt>
                <c:pt idx="179">
                  <c:v>0.64511954320046005</c:v>
                </c:pt>
                <c:pt idx="180">
                  <c:v>0.647077855231036</c:v>
                </c:pt>
                <c:pt idx="181">
                  <c:v>0.64904124255122198</c:v>
                </c:pt>
                <c:pt idx="182">
                  <c:v>0.65296294190198501</c:v>
                </c:pt>
                <c:pt idx="183">
                  <c:v>0.65688464125274804</c:v>
                </c:pt>
                <c:pt idx="184">
                  <c:v>0.66080634060350996</c:v>
                </c:pt>
                <c:pt idx="185">
                  <c:v>0.66472803995427299</c:v>
                </c:pt>
                <c:pt idx="186">
                  <c:v>0.66864973930503602</c:v>
                </c:pt>
                <c:pt idx="187">
                  <c:v>0.67257143865579805</c:v>
                </c:pt>
                <c:pt idx="188">
                  <c:v>0.67649313800656097</c:v>
                </c:pt>
                <c:pt idx="189">
                  <c:v>0.680414837357324</c:v>
                </c:pt>
                <c:pt idx="190">
                  <c:v>0.68433653670808603</c:v>
                </c:pt>
                <c:pt idx="191">
                  <c:v>0.68629469494200801</c:v>
                </c:pt>
                <c:pt idx="192">
                  <c:v>0.68825823605884895</c:v>
                </c:pt>
                <c:pt idx="193">
                  <c:v>0.69217993540961198</c:v>
                </c:pt>
                <c:pt idx="194">
                  <c:v>0.69610163476037401</c:v>
                </c:pt>
                <c:pt idx="195">
                  <c:v>0.70002333411113704</c:v>
                </c:pt>
                <c:pt idx="196">
                  <c:v>0.70394503346189996</c:v>
                </c:pt>
                <c:pt idx="197">
                  <c:v>0.70786673281266199</c:v>
                </c:pt>
                <c:pt idx="198">
                  <c:v>0.71178843216342502</c:v>
                </c:pt>
                <c:pt idx="199">
                  <c:v>0.71571013151418805</c:v>
                </c:pt>
                <c:pt idx="200">
                  <c:v>0.71963183086494997</c:v>
                </c:pt>
                <c:pt idx="201">
                  <c:v>0.723553530215713</c:v>
                </c:pt>
                <c:pt idx="202">
                  <c:v>0.72551153465298002</c:v>
                </c:pt>
                <c:pt idx="203">
                  <c:v>0.72747522956647603</c:v>
                </c:pt>
                <c:pt idx="204">
                  <c:v>0.73139692891723795</c:v>
                </c:pt>
                <c:pt idx="205">
                  <c:v>0.73531862826800098</c:v>
                </c:pt>
                <c:pt idx="206">
                  <c:v>0.73924032761876401</c:v>
                </c:pt>
                <c:pt idx="207">
                  <c:v>0.74316202696952605</c:v>
                </c:pt>
                <c:pt idx="208">
                  <c:v>0.74708372632028897</c:v>
                </c:pt>
                <c:pt idx="209">
                  <c:v>0.751005425671052</c:v>
                </c:pt>
                <c:pt idx="210">
                  <c:v>0.75492712502181403</c:v>
                </c:pt>
                <c:pt idx="211">
                  <c:v>0.75884882437257695</c:v>
                </c:pt>
                <c:pt idx="212">
                  <c:v>0.76277052372333998</c:v>
                </c:pt>
                <c:pt idx="213">
                  <c:v>0.76472837436395202</c:v>
                </c:pt>
                <c:pt idx="214">
                  <c:v>0.76669222307410201</c:v>
                </c:pt>
                <c:pt idx="215">
                  <c:v>0.77061392242486504</c:v>
                </c:pt>
                <c:pt idx="216">
                  <c:v>0.77453562177562796</c:v>
                </c:pt>
                <c:pt idx="217">
                  <c:v>0.77845732112638999</c:v>
                </c:pt>
                <c:pt idx="218">
                  <c:v>0.78237902047715302</c:v>
                </c:pt>
                <c:pt idx="219">
                  <c:v>0.78630071982791605</c:v>
                </c:pt>
                <c:pt idx="220">
                  <c:v>0.79022241917867797</c:v>
                </c:pt>
                <c:pt idx="221">
                  <c:v>0.794144118529441</c:v>
                </c:pt>
                <c:pt idx="222">
                  <c:v>0.79806581788020403</c:v>
                </c:pt>
                <c:pt idx="223">
                  <c:v>0.80198751723096695</c:v>
                </c:pt>
                <c:pt idx="224">
                  <c:v>0.80394521407492403</c:v>
                </c:pt>
                <c:pt idx="225">
                  <c:v>0.80590921658172898</c:v>
                </c:pt>
                <c:pt idx="226">
                  <c:v>0.80983091593249201</c:v>
                </c:pt>
                <c:pt idx="227">
                  <c:v>0.81375261528325404</c:v>
                </c:pt>
                <c:pt idx="228">
                  <c:v>0.81767431463401696</c:v>
                </c:pt>
                <c:pt idx="229">
                  <c:v>0.82159601398477999</c:v>
                </c:pt>
                <c:pt idx="230">
                  <c:v>0.82551771333554202</c:v>
                </c:pt>
                <c:pt idx="231">
                  <c:v>0.82943941268630506</c:v>
                </c:pt>
                <c:pt idx="232">
                  <c:v>0.83336111203706797</c:v>
                </c:pt>
                <c:pt idx="233">
                  <c:v>0.84120451073859304</c:v>
                </c:pt>
                <c:pt idx="234">
                  <c:v>0.84316205378589604</c:v>
                </c:pt>
                <c:pt idx="235">
                  <c:v>0.84512621008935596</c:v>
                </c:pt>
                <c:pt idx="236">
                  <c:v>0.84904790944011899</c:v>
                </c:pt>
                <c:pt idx="237">
                  <c:v>0.85689130814164405</c:v>
                </c:pt>
                <c:pt idx="238">
                  <c:v>0.87257810554469495</c:v>
                </c:pt>
                <c:pt idx="239">
                  <c:v>0.88237889349686704</c:v>
                </c:pt>
                <c:pt idx="240">
                  <c:v>0.92159573320783905</c:v>
                </c:pt>
                <c:pt idx="241">
                  <c:v>0.96081257291881095</c:v>
                </c:pt>
                <c:pt idx="242">
                  <c:v>1.00002941262978</c:v>
                </c:pt>
                <c:pt idx="243">
                  <c:v>1.03924625234076</c:v>
                </c:pt>
                <c:pt idx="244">
                  <c:v>1.07846309205173</c:v>
                </c:pt>
                <c:pt idx="245">
                  <c:v>1.1176799317627</c:v>
                </c:pt>
                <c:pt idx="246">
                  <c:v>1.15689677147367</c:v>
                </c:pt>
                <c:pt idx="247">
                  <c:v>1.19415745230723</c:v>
                </c:pt>
                <c:pt idx="248">
                  <c:v>1.19611361118464</c:v>
                </c:pt>
                <c:pt idx="249">
                  <c:v>1.1980791516580001</c:v>
                </c:pt>
                <c:pt idx="250">
                  <c:v>1.23533045089561</c:v>
                </c:pt>
                <c:pt idx="251">
                  <c:v>1.24906124321791</c:v>
                </c:pt>
                <c:pt idx="252">
                  <c:v>1.2569046419194401</c:v>
                </c:pt>
                <c:pt idx="253">
                  <c:v>1.2608263412702001</c:v>
                </c:pt>
                <c:pt idx="254">
                  <c:v>1.27454729060659</c:v>
                </c:pt>
                <c:pt idx="255">
                  <c:v>1.27651313867325</c:v>
                </c:pt>
                <c:pt idx="256">
                  <c:v>1.2843565373747801</c:v>
                </c:pt>
                <c:pt idx="257">
                  <c:v>1.2882782367255401</c:v>
                </c:pt>
                <c:pt idx="258">
                  <c:v>1.30004333477783</c:v>
                </c:pt>
                <c:pt idx="259">
                  <c:v>1.30396503412859</c:v>
                </c:pt>
                <c:pt idx="260">
                  <c:v>1.31376413031756</c:v>
                </c:pt>
                <c:pt idx="261">
                  <c:v>1.3157301321808801</c:v>
                </c:pt>
                <c:pt idx="262">
                  <c:v>1.3235735308823999</c:v>
                </c:pt>
                <c:pt idx="263">
                  <c:v>1.33141692958393</c:v>
                </c:pt>
                <c:pt idx="264">
                  <c:v>1.33533862893469</c:v>
                </c:pt>
                <c:pt idx="265">
                  <c:v>1.3392603282854501</c:v>
                </c:pt>
                <c:pt idx="266">
                  <c:v>1.3431820276362201</c:v>
                </c:pt>
                <c:pt idx="267">
                  <c:v>1.3471037269869801</c:v>
                </c:pt>
                <c:pt idx="268">
                  <c:v>1.3510254263377399</c:v>
                </c:pt>
                <c:pt idx="269">
                  <c:v>1.35298097002853</c:v>
                </c:pt>
                <c:pt idx="270">
                  <c:v>1.3549471256885</c:v>
                </c:pt>
                <c:pt idx="271">
                  <c:v>1.35886882503927</c:v>
                </c:pt>
                <c:pt idx="272">
                  <c:v>1.3706339230915501</c:v>
                </c:pt>
                <c:pt idx="273">
                  <c:v>1.3745556224423201</c:v>
                </c:pt>
                <c:pt idx="274">
                  <c:v>1.3784773217930799</c:v>
                </c:pt>
                <c:pt idx="275">
                  <c:v>1.3823990211438399</c:v>
                </c:pt>
                <c:pt idx="276">
                  <c:v>1.3863207204946</c:v>
                </c:pt>
                <c:pt idx="277">
                  <c:v>1.39024241984537</c:v>
                </c:pt>
                <c:pt idx="278">
                  <c:v>1.3921978097395</c:v>
                </c:pt>
                <c:pt idx="279">
                  <c:v>1.39416411919613</c:v>
                </c:pt>
                <c:pt idx="280">
                  <c:v>1.4020075178976601</c:v>
                </c:pt>
                <c:pt idx="281">
                  <c:v>1.4059292172484199</c:v>
                </c:pt>
                <c:pt idx="282">
                  <c:v>1.4098509165991799</c:v>
                </c:pt>
                <c:pt idx="283">
                  <c:v>1.41377261594994</c:v>
                </c:pt>
                <c:pt idx="284">
                  <c:v>1.41769431530071</c:v>
                </c:pt>
                <c:pt idx="285">
                  <c:v>1.42161601465147</c:v>
                </c:pt>
                <c:pt idx="286">
                  <c:v>1.4294594133529901</c:v>
                </c:pt>
                <c:pt idx="287">
                  <c:v>1.43141464945047</c:v>
                </c:pt>
                <c:pt idx="288">
                  <c:v>1.44906791010681</c:v>
                </c:pt>
                <c:pt idx="289">
                  <c:v>1.4529896094575701</c:v>
                </c:pt>
                <c:pt idx="290">
                  <c:v>1.4569113088083301</c:v>
                </c:pt>
                <c:pt idx="291">
                  <c:v>1.4608330081591001</c:v>
                </c:pt>
                <c:pt idx="292">
                  <c:v>1.4647547075098599</c:v>
                </c:pt>
                <c:pt idx="293">
                  <c:v>1.46867640686062</c:v>
                </c:pt>
                <c:pt idx="294">
                  <c:v>1.47063148916145</c:v>
                </c:pt>
                <c:pt idx="295">
                  <c:v>1.47259810621138</c:v>
                </c:pt>
                <c:pt idx="296">
                  <c:v>1.47651980556215</c:v>
                </c:pt>
                <c:pt idx="297">
                  <c:v>1.48044150491291</c:v>
                </c:pt>
                <c:pt idx="298">
                  <c:v>1.4843632042636701</c:v>
                </c:pt>
                <c:pt idx="299">
                  <c:v>1.4922066029651999</c:v>
                </c:pt>
                <c:pt idx="300">
                  <c:v>1.4961283023159599</c:v>
                </c:pt>
                <c:pt idx="301">
                  <c:v>1.50984832887242</c:v>
                </c:pt>
                <c:pt idx="302">
                  <c:v>1.5490651685833901</c:v>
                </c:pt>
                <c:pt idx="303">
                  <c:v>1.5882820082943601</c:v>
                </c:pt>
                <c:pt idx="304">
                  <c:v>1.6274988480053301</c:v>
                </c:pt>
                <c:pt idx="305">
                  <c:v>1.6667156877163101</c:v>
                </c:pt>
                <c:pt idx="306">
                  <c:v>1.7059325274272801</c:v>
                </c:pt>
                <c:pt idx="307">
                  <c:v>1.7451493671382501</c:v>
                </c:pt>
                <c:pt idx="308">
                  <c:v>1.7843662068492201</c:v>
                </c:pt>
                <c:pt idx="309">
                  <c:v>1.8235830465601901</c:v>
                </c:pt>
                <c:pt idx="310">
                  <c:v>1.8627998862711601</c:v>
                </c:pt>
                <c:pt idx="311">
                  <c:v>1.9020167259821401</c:v>
                </c:pt>
                <c:pt idx="312">
                  <c:v>1.9412335656931099</c:v>
                </c:pt>
                <c:pt idx="313">
                  <c:v>1.9804504054040799</c:v>
                </c:pt>
              </c:numCache>
            </c:numRef>
          </c:xVal>
          <c:yVal>
            <c:numRef>
              <c:f>TransferFunctions!$D$2:$D$315</c:f>
              <c:numCache>
                <c:formatCode>General</c:formatCode>
                <c:ptCount val="314"/>
                <c:pt idx="0">
                  <c:v>-65.180092754746397</c:v>
                </c:pt>
                <c:pt idx="1">
                  <c:v>-50.778698737435299</c:v>
                </c:pt>
                <c:pt idx="2">
                  <c:v>-44.1889943854206</c:v>
                </c:pt>
                <c:pt idx="3">
                  <c:v>-41.703591558355697</c:v>
                </c:pt>
                <c:pt idx="4">
                  <c:v>-39.705311695210099</c:v>
                </c:pt>
                <c:pt idx="5">
                  <c:v>-39.423168892376601</c:v>
                </c:pt>
                <c:pt idx="6">
                  <c:v>-37.853378777107103</c:v>
                </c:pt>
                <c:pt idx="7">
                  <c:v>-37.054848066438701</c:v>
                </c:pt>
                <c:pt idx="8">
                  <c:v>-36.045039982844997</c:v>
                </c:pt>
                <c:pt idx="9">
                  <c:v>-34.7409187812504</c:v>
                </c:pt>
                <c:pt idx="10">
                  <c:v>-32.963800678200897</c:v>
                </c:pt>
                <c:pt idx="11">
                  <c:v>-31.8456503915905</c:v>
                </c:pt>
                <c:pt idx="12">
                  <c:v>-31.123526843032</c:v>
                </c:pt>
                <c:pt idx="13">
                  <c:v>-30.343172553492298</c:v>
                </c:pt>
                <c:pt idx="14">
                  <c:v>-30.0819331722453</c:v>
                </c:pt>
                <c:pt idx="15">
                  <c:v>-28.567123472683999</c:v>
                </c:pt>
                <c:pt idx="16">
                  <c:v>-29.416906240148801</c:v>
                </c:pt>
                <c:pt idx="17">
                  <c:v>-28.4490096252926</c:v>
                </c:pt>
                <c:pt idx="18">
                  <c:v>-28.5626335250202</c:v>
                </c:pt>
                <c:pt idx="19">
                  <c:v>-27.803041501089002</c:v>
                </c:pt>
                <c:pt idx="20">
                  <c:v>-27.6598303752722</c:v>
                </c:pt>
                <c:pt idx="21">
                  <c:v>-26.131908913648498</c:v>
                </c:pt>
                <c:pt idx="22">
                  <c:v>-26.6914537803898</c:v>
                </c:pt>
                <c:pt idx="23">
                  <c:v>-25.4742522957213</c:v>
                </c:pt>
                <c:pt idx="24">
                  <c:v>-25.810140535220299</c:v>
                </c:pt>
                <c:pt idx="25">
                  <c:v>-25.751992228885602</c:v>
                </c:pt>
                <c:pt idx="26">
                  <c:v>-25.7307585294859</c:v>
                </c:pt>
                <c:pt idx="27">
                  <c:v>-24.4958994363156</c:v>
                </c:pt>
                <c:pt idx="28">
                  <c:v>-25.510089162678501</c:v>
                </c:pt>
                <c:pt idx="29">
                  <c:v>-24.729967540021299</c:v>
                </c:pt>
                <c:pt idx="30">
                  <c:v>-24.488476376523799</c:v>
                </c:pt>
                <c:pt idx="31">
                  <c:v>-24.565444749689501</c:v>
                </c:pt>
                <c:pt idx="32">
                  <c:v>-25.2621977138554</c:v>
                </c:pt>
                <c:pt idx="33">
                  <c:v>-24.4718736390701</c:v>
                </c:pt>
                <c:pt idx="34">
                  <c:v>-23.789639766840398</c:v>
                </c:pt>
                <c:pt idx="35">
                  <c:v>-24.902125226679701</c:v>
                </c:pt>
                <c:pt idx="36">
                  <c:v>-23.9203814904834</c:v>
                </c:pt>
                <c:pt idx="37">
                  <c:v>-24.105257430166802</c:v>
                </c:pt>
                <c:pt idx="38">
                  <c:v>-24.313347967468101</c:v>
                </c:pt>
                <c:pt idx="39">
                  <c:v>-24.039533294154499</c:v>
                </c:pt>
                <c:pt idx="40">
                  <c:v>-23.6124585776661</c:v>
                </c:pt>
                <c:pt idx="41">
                  <c:v>-23.3116968005688</c:v>
                </c:pt>
                <c:pt idx="42">
                  <c:v>-23.195296811334799</c:v>
                </c:pt>
                <c:pt idx="43">
                  <c:v>-23.9279819827055</c:v>
                </c:pt>
                <c:pt idx="44">
                  <c:v>-23.458443756057999</c:v>
                </c:pt>
                <c:pt idx="45">
                  <c:v>-23.676781091717199</c:v>
                </c:pt>
                <c:pt idx="46">
                  <c:v>-23.9758646011216</c:v>
                </c:pt>
                <c:pt idx="47">
                  <c:v>-23.8375586154743</c:v>
                </c:pt>
                <c:pt idx="48">
                  <c:v>-24.0746419736315</c:v>
                </c:pt>
                <c:pt idx="49">
                  <c:v>-23.791795325222701</c:v>
                </c:pt>
                <c:pt idx="50">
                  <c:v>-23.9163807163693</c:v>
                </c:pt>
                <c:pt idx="51">
                  <c:v>-23.780665487037499</c:v>
                </c:pt>
                <c:pt idx="52">
                  <c:v>-24.699244257739799</c:v>
                </c:pt>
                <c:pt idx="53">
                  <c:v>-24.2187267853399</c:v>
                </c:pt>
                <c:pt idx="54">
                  <c:v>-24.678447248082001</c:v>
                </c:pt>
                <c:pt idx="55">
                  <c:v>-23.998649117580602</c:v>
                </c:pt>
                <c:pt idx="56">
                  <c:v>-23.819767394563701</c:v>
                </c:pt>
                <c:pt idx="57">
                  <c:v>-24.383791034868501</c:v>
                </c:pt>
                <c:pt idx="58">
                  <c:v>-24.649615383742699</c:v>
                </c:pt>
                <c:pt idx="59">
                  <c:v>-23.751726347638201</c:v>
                </c:pt>
                <c:pt idx="60">
                  <c:v>-25.015307787678701</c:v>
                </c:pt>
                <c:pt idx="61">
                  <c:v>-24.2683230739731</c:v>
                </c:pt>
                <c:pt idx="62">
                  <c:v>-24.436883791711399</c:v>
                </c:pt>
                <c:pt idx="63">
                  <c:v>-24.374048062652399</c:v>
                </c:pt>
                <c:pt idx="64">
                  <c:v>-25.0254217977512</c:v>
                </c:pt>
                <c:pt idx="65">
                  <c:v>-24.826734035726101</c:v>
                </c:pt>
                <c:pt idx="66">
                  <c:v>-24.2759628440113</c:v>
                </c:pt>
                <c:pt idx="67">
                  <c:v>-24.116815565032098</c:v>
                </c:pt>
                <c:pt idx="68">
                  <c:v>-25.219547953177301</c:v>
                </c:pt>
                <c:pt idx="69">
                  <c:v>-25.330639044555198</c:v>
                </c:pt>
                <c:pt idx="70">
                  <c:v>-24.8659874668712</c:v>
                </c:pt>
                <c:pt idx="71">
                  <c:v>-26.059384707528199</c:v>
                </c:pt>
                <c:pt idx="72">
                  <c:v>-25.1653265405862</c:v>
                </c:pt>
                <c:pt idx="73">
                  <c:v>-25.816523848148801</c:v>
                </c:pt>
                <c:pt idx="74">
                  <c:v>-25.3716768296682</c:v>
                </c:pt>
                <c:pt idx="75">
                  <c:v>-25.212881112694099</c:v>
                </c:pt>
                <c:pt idx="76">
                  <c:v>-26.1446088677414</c:v>
                </c:pt>
                <c:pt idx="77">
                  <c:v>-25.695687000696399</c:v>
                </c:pt>
                <c:pt idx="78">
                  <c:v>-25.918467494184998</c:v>
                </c:pt>
                <c:pt idx="79">
                  <c:v>-26.382324782455498</c:v>
                </c:pt>
                <c:pt idx="80">
                  <c:v>-25.944598774718301</c:v>
                </c:pt>
                <c:pt idx="81">
                  <c:v>-25.8642417854266</c:v>
                </c:pt>
                <c:pt idx="82">
                  <c:v>-25.968414503422501</c:v>
                </c:pt>
                <c:pt idx="83">
                  <c:v>-26.774582454377398</c:v>
                </c:pt>
                <c:pt idx="84">
                  <c:v>-25.940797759442699</c:v>
                </c:pt>
                <c:pt idx="85">
                  <c:v>-26.5832970118595</c:v>
                </c:pt>
                <c:pt idx="86">
                  <c:v>-26.575853993049499</c:v>
                </c:pt>
                <c:pt idx="87">
                  <c:v>-26.530376718880099</c:v>
                </c:pt>
                <c:pt idx="88">
                  <c:v>-27.105509051733701</c:v>
                </c:pt>
                <c:pt idx="89">
                  <c:v>-27.168496244233101</c:v>
                </c:pt>
                <c:pt idx="90">
                  <c:v>-27.4483677377583</c:v>
                </c:pt>
                <c:pt idx="91">
                  <c:v>-26.315568158383499</c:v>
                </c:pt>
                <c:pt idx="92">
                  <c:v>-26.602586012908699</c:v>
                </c:pt>
                <c:pt idx="93">
                  <c:v>-26.994589220298501</c:v>
                </c:pt>
                <c:pt idx="94">
                  <c:v>-27.245737785493301</c:v>
                </c:pt>
                <c:pt idx="95">
                  <c:v>-27.761686588105999</c:v>
                </c:pt>
                <c:pt idx="96">
                  <c:v>-27.8861279343602</c:v>
                </c:pt>
                <c:pt idx="97">
                  <c:v>-28.118889733384101</c:v>
                </c:pt>
                <c:pt idx="98">
                  <c:v>-27.715880337591798</c:v>
                </c:pt>
                <c:pt idx="99">
                  <c:v>-27.3901493430287</c:v>
                </c:pt>
                <c:pt idx="100">
                  <c:v>-26.647910766921601</c:v>
                </c:pt>
                <c:pt idx="101">
                  <c:v>-28.245697947009599</c:v>
                </c:pt>
                <c:pt idx="102">
                  <c:v>-29.044770637872901</c:v>
                </c:pt>
                <c:pt idx="103">
                  <c:v>-28.467710186515099</c:v>
                </c:pt>
                <c:pt idx="104">
                  <c:v>-28.8962548411908</c:v>
                </c:pt>
                <c:pt idx="105">
                  <c:v>-29.3684667768641</c:v>
                </c:pt>
                <c:pt idx="106">
                  <c:v>-28.897674317354799</c:v>
                </c:pt>
                <c:pt idx="107">
                  <c:v>-29.069771932183599</c:v>
                </c:pt>
                <c:pt idx="108">
                  <c:v>-28.4091876714084</c:v>
                </c:pt>
                <c:pt idx="109">
                  <c:v>-28.660305765993499</c:v>
                </c:pt>
                <c:pt idx="110">
                  <c:v>-29.728328239972399</c:v>
                </c:pt>
                <c:pt idx="111">
                  <c:v>-29.603863236825301</c:v>
                </c:pt>
                <c:pt idx="112">
                  <c:v>-29.5259312013049</c:v>
                </c:pt>
                <c:pt idx="113">
                  <c:v>-29.259099654209301</c:v>
                </c:pt>
                <c:pt idx="114">
                  <c:v>-30.538687918119201</c:v>
                </c:pt>
                <c:pt idx="115">
                  <c:v>-29.581463902406899</c:v>
                </c:pt>
                <c:pt idx="116">
                  <c:v>-29.024482782904201</c:v>
                </c:pt>
                <c:pt idx="117">
                  <c:v>-29.878561939025101</c:v>
                </c:pt>
                <c:pt idx="118">
                  <c:v>-30.601743123601199</c:v>
                </c:pt>
                <c:pt idx="119">
                  <c:v>-29.986677551453401</c:v>
                </c:pt>
                <c:pt idx="120">
                  <c:v>-30.3266699012309</c:v>
                </c:pt>
                <c:pt idx="121">
                  <c:v>-31.581086663323902</c:v>
                </c:pt>
                <c:pt idx="122">
                  <c:v>-29.658709231766601</c:v>
                </c:pt>
                <c:pt idx="123">
                  <c:v>-30.5854260791711</c:v>
                </c:pt>
                <c:pt idx="124">
                  <c:v>-30.7405521157085</c:v>
                </c:pt>
                <c:pt idx="125">
                  <c:v>-31.3324423782914</c:v>
                </c:pt>
                <c:pt idx="126">
                  <c:v>-30.058097520318299</c:v>
                </c:pt>
                <c:pt idx="127">
                  <c:v>-31.9216737976197</c:v>
                </c:pt>
                <c:pt idx="128">
                  <c:v>-31.825700553754299</c:v>
                </c:pt>
                <c:pt idx="129">
                  <c:v>-30.852835545314299</c:v>
                </c:pt>
                <c:pt idx="130">
                  <c:v>-30.730674422486999</c:v>
                </c:pt>
                <c:pt idx="131">
                  <c:v>-31.317269920070199</c:v>
                </c:pt>
                <c:pt idx="132">
                  <c:v>-31.712629068485199</c:v>
                </c:pt>
                <c:pt idx="133">
                  <c:v>-31.474348833467999</c:v>
                </c:pt>
                <c:pt idx="134">
                  <c:v>-31.083381630156701</c:v>
                </c:pt>
                <c:pt idx="135">
                  <c:v>-31.673254965221499</c:v>
                </c:pt>
                <c:pt idx="136">
                  <c:v>-31.967010076160602</c:v>
                </c:pt>
                <c:pt idx="137">
                  <c:v>-32.864602930282999</c:v>
                </c:pt>
                <c:pt idx="138">
                  <c:v>-31.830490589634799</c:v>
                </c:pt>
                <c:pt idx="139">
                  <c:v>-32.102671574840798</c:v>
                </c:pt>
                <c:pt idx="140">
                  <c:v>-33.315840535682803</c:v>
                </c:pt>
                <c:pt idx="141">
                  <c:v>-32.770362621017398</c:v>
                </c:pt>
                <c:pt idx="142">
                  <c:v>-33.161386437294098</c:v>
                </c:pt>
                <c:pt idx="143">
                  <c:v>-32.376939751498099</c:v>
                </c:pt>
                <c:pt idx="144">
                  <c:v>-33.099212895695999</c:v>
                </c:pt>
                <c:pt idx="145">
                  <c:v>-33.499468076625497</c:v>
                </c:pt>
                <c:pt idx="146">
                  <c:v>-33.9415656889419</c:v>
                </c:pt>
                <c:pt idx="147">
                  <c:v>-32.7504018396954</c:v>
                </c:pt>
                <c:pt idx="148">
                  <c:v>-33.7395218558595</c:v>
                </c:pt>
                <c:pt idx="149">
                  <c:v>-33.419188049399999</c:v>
                </c:pt>
                <c:pt idx="150">
                  <c:v>-33.931300853272802</c:v>
                </c:pt>
                <c:pt idx="151">
                  <c:v>-33.977673528290701</c:v>
                </c:pt>
                <c:pt idx="152">
                  <c:v>-33.178231378527897</c:v>
                </c:pt>
                <c:pt idx="153">
                  <c:v>-35.7671107083411</c:v>
                </c:pt>
                <c:pt idx="154">
                  <c:v>-34.978587554367103</c:v>
                </c:pt>
                <c:pt idx="155">
                  <c:v>-33.937773553820499</c:v>
                </c:pt>
                <c:pt idx="156">
                  <c:v>-34.432082780274897</c:v>
                </c:pt>
                <c:pt idx="157">
                  <c:v>-35.097467081289999</c:v>
                </c:pt>
                <c:pt idx="158">
                  <c:v>-33.7489446501638</c:v>
                </c:pt>
                <c:pt idx="159">
                  <c:v>-33.476252528076699</c:v>
                </c:pt>
                <c:pt idx="160">
                  <c:v>-34.252078574834798</c:v>
                </c:pt>
                <c:pt idx="161">
                  <c:v>-33.597218505350497</c:v>
                </c:pt>
                <c:pt idx="162">
                  <c:v>-34.658182662926599</c:v>
                </c:pt>
                <c:pt idx="163">
                  <c:v>-34.510850685105403</c:v>
                </c:pt>
                <c:pt idx="164">
                  <c:v>-36.112784762897</c:v>
                </c:pt>
                <c:pt idx="165">
                  <c:v>-35.455856588285002</c:v>
                </c:pt>
                <c:pt idx="166">
                  <c:v>-35.7968211008914</c:v>
                </c:pt>
                <c:pt idx="167">
                  <c:v>-36.506276758943102</c:v>
                </c:pt>
                <c:pt idx="168">
                  <c:v>-35.798140012739204</c:v>
                </c:pt>
                <c:pt idx="169">
                  <c:v>-35.888314797373503</c:v>
                </c:pt>
                <c:pt idx="170">
                  <c:v>-36.178258484830799</c:v>
                </c:pt>
                <c:pt idx="171">
                  <c:v>-35.023554574144903</c:v>
                </c:pt>
                <c:pt idx="172">
                  <c:v>-36.542585627644002</c:v>
                </c:pt>
                <c:pt idx="173">
                  <c:v>-36.068323603343103</c:v>
                </c:pt>
                <c:pt idx="174">
                  <c:v>-36.297564617664001</c:v>
                </c:pt>
                <c:pt idx="175">
                  <c:v>-37.387843928638802</c:v>
                </c:pt>
                <c:pt idx="176">
                  <c:v>-37.2412471340227</c:v>
                </c:pt>
                <c:pt idx="177">
                  <c:v>-36.562090748446003</c:v>
                </c:pt>
                <c:pt idx="178">
                  <c:v>-37.135783039787903</c:v>
                </c:pt>
                <c:pt idx="179">
                  <c:v>-36.386921175655402</c:v>
                </c:pt>
                <c:pt idx="180">
                  <c:v>-36.628755072729</c:v>
                </c:pt>
                <c:pt idx="181">
                  <c:v>-37.549645666263999</c:v>
                </c:pt>
                <c:pt idx="182">
                  <c:v>-36.497158109467797</c:v>
                </c:pt>
                <c:pt idx="183">
                  <c:v>-37.584978457199298</c:v>
                </c:pt>
                <c:pt idx="184">
                  <c:v>-37.322173441854197</c:v>
                </c:pt>
                <c:pt idx="185">
                  <c:v>-39.131209513095797</c:v>
                </c:pt>
                <c:pt idx="186">
                  <c:v>-38.945827232387103</c:v>
                </c:pt>
                <c:pt idx="187">
                  <c:v>-39.190485434926003</c:v>
                </c:pt>
                <c:pt idx="188">
                  <c:v>-38.902348799644798</c:v>
                </c:pt>
                <c:pt idx="189">
                  <c:v>-38.336972485812602</c:v>
                </c:pt>
                <c:pt idx="190">
                  <c:v>-37.996382694902401</c:v>
                </c:pt>
                <c:pt idx="191">
                  <c:v>-38.809292346046803</c:v>
                </c:pt>
                <c:pt idx="192">
                  <c:v>-37.759564590597002</c:v>
                </c:pt>
                <c:pt idx="193">
                  <c:v>-38.230211743520499</c:v>
                </c:pt>
                <c:pt idx="194">
                  <c:v>-38.646338713534298</c:v>
                </c:pt>
                <c:pt idx="195">
                  <c:v>-38.190023810335902</c:v>
                </c:pt>
                <c:pt idx="196">
                  <c:v>-37.994596075921699</c:v>
                </c:pt>
                <c:pt idx="197">
                  <c:v>-39.172649789069197</c:v>
                </c:pt>
                <c:pt idx="198">
                  <c:v>-40.1592114347417</c:v>
                </c:pt>
                <c:pt idx="199">
                  <c:v>-40.725799919696598</c:v>
                </c:pt>
                <c:pt idx="200">
                  <c:v>-39.385673110890998</c:v>
                </c:pt>
                <c:pt idx="201">
                  <c:v>-39.154761276837299</c:v>
                </c:pt>
                <c:pt idx="202">
                  <c:v>-39.655876524899199</c:v>
                </c:pt>
                <c:pt idx="203">
                  <c:v>-40.059719744918397</c:v>
                </c:pt>
                <c:pt idx="204">
                  <c:v>-40.508982631342498</c:v>
                </c:pt>
                <c:pt idx="205">
                  <c:v>-38.634557756634798</c:v>
                </c:pt>
                <c:pt idx="206">
                  <c:v>-40.729858391192302</c:v>
                </c:pt>
                <c:pt idx="207">
                  <c:v>-40.703276756587698</c:v>
                </c:pt>
                <c:pt idx="208">
                  <c:v>-37.823996817432302</c:v>
                </c:pt>
                <c:pt idx="209">
                  <c:v>-40.609895321139497</c:v>
                </c:pt>
                <c:pt idx="210">
                  <c:v>-40.068395090401197</c:v>
                </c:pt>
                <c:pt idx="211">
                  <c:v>-39.983281633641099</c:v>
                </c:pt>
                <c:pt idx="212">
                  <c:v>-40.601619643053702</c:v>
                </c:pt>
                <c:pt idx="213">
                  <c:v>-40.663369426338399</c:v>
                </c:pt>
                <c:pt idx="214">
                  <c:v>-39.056746347851799</c:v>
                </c:pt>
                <c:pt idx="215">
                  <c:v>-39.952741994346802</c:v>
                </c:pt>
                <c:pt idx="216">
                  <c:v>-40.494913530760201</c:v>
                </c:pt>
                <c:pt idx="217">
                  <c:v>-40.800787368562403</c:v>
                </c:pt>
                <c:pt idx="218">
                  <c:v>-40.619831303596499</c:v>
                </c:pt>
                <c:pt idx="219">
                  <c:v>-42.414057237325899</c:v>
                </c:pt>
                <c:pt idx="220">
                  <c:v>-44.035093314999401</c:v>
                </c:pt>
                <c:pt idx="221">
                  <c:v>-40.775753760180699</c:v>
                </c:pt>
                <c:pt idx="222">
                  <c:v>-42.286923873710499</c:v>
                </c:pt>
                <c:pt idx="223">
                  <c:v>-41.780854446251801</c:v>
                </c:pt>
                <c:pt idx="224">
                  <c:v>-42.298581012453702</c:v>
                </c:pt>
                <c:pt idx="225">
                  <c:v>-40.130050995843497</c:v>
                </c:pt>
                <c:pt idx="226">
                  <c:v>-41.859583866063602</c:v>
                </c:pt>
                <c:pt idx="227">
                  <c:v>-42.821507755614398</c:v>
                </c:pt>
                <c:pt idx="228">
                  <c:v>-42.282255568329099</c:v>
                </c:pt>
                <c:pt idx="229">
                  <c:v>-40.710460136801501</c:v>
                </c:pt>
                <c:pt idx="230">
                  <c:v>-42.033867348756097</c:v>
                </c:pt>
                <c:pt idx="231">
                  <c:v>-45.757722674164803</c:v>
                </c:pt>
                <c:pt idx="232">
                  <c:v>-47.048287971647802</c:v>
                </c:pt>
                <c:pt idx="233">
                  <c:v>-40.744096534389001</c:v>
                </c:pt>
                <c:pt idx="234">
                  <c:v>-44.566827775412399</c:v>
                </c:pt>
                <c:pt idx="235">
                  <c:v>-45.649083962692202</c:v>
                </c:pt>
                <c:pt idx="236">
                  <c:v>-45.252020910716702</c:v>
                </c:pt>
                <c:pt idx="237">
                  <c:v>-48.409621579375802</c:v>
                </c:pt>
                <c:pt idx="238">
                  <c:v>-51.553319874578598</c:v>
                </c:pt>
                <c:pt idx="239">
                  <c:v>-45.227616650424899</c:v>
                </c:pt>
                <c:pt idx="240">
                  <c:v>-46.717579908993301</c:v>
                </c:pt>
                <c:pt idx="241">
                  <c:v>-47.269741806233498</c:v>
                </c:pt>
                <c:pt idx="242">
                  <c:v>-47.408369071115601</c:v>
                </c:pt>
                <c:pt idx="243">
                  <c:v>-49.049798891015499</c:v>
                </c:pt>
                <c:pt idx="244">
                  <c:v>-49.907253601382699</c:v>
                </c:pt>
                <c:pt idx="245">
                  <c:v>-49.910757264095103</c:v>
                </c:pt>
                <c:pt idx="246">
                  <c:v>-51.809940762305402</c:v>
                </c:pt>
                <c:pt idx="247">
                  <c:v>-47.323792285640202</c:v>
                </c:pt>
                <c:pt idx="248">
                  <c:v>-53.234092913541801</c:v>
                </c:pt>
                <c:pt idx="249">
                  <c:v>-50.663089671994598</c:v>
                </c:pt>
                <c:pt idx="250">
                  <c:v>-55.358780102243003</c:v>
                </c:pt>
                <c:pt idx="251">
                  <c:v>-52.738488003502397</c:v>
                </c:pt>
                <c:pt idx="252">
                  <c:v>-54.960669234574397</c:v>
                </c:pt>
                <c:pt idx="253">
                  <c:v>-59.2031523321603</c:v>
                </c:pt>
                <c:pt idx="254">
                  <c:v>-54.657468245729603</c:v>
                </c:pt>
                <c:pt idx="255">
                  <c:v>-56.227398456611503</c:v>
                </c:pt>
                <c:pt idx="256">
                  <c:v>-54.133689185099001</c:v>
                </c:pt>
                <c:pt idx="257">
                  <c:v>-54.211666761014598</c:v>
                </c:pt>
                <c:pt idx="258">
                  <c:v>-49.351742075806598</c:v>
                </c:pt>
                <c:pt idx="259">
                  <c:v>-54.424121395416996</c:v>
                </c:pt>
                <c:pt idx="260">
                  <c:v>-56.309930714340503</c:v>
                </c:pt>
                <c:pt idx="261">
                  <c:v>-59.034284747067801</c:v>
                </c:pt>
                <c:pt idx="262">
                  <c:v>-55.417855427399701</c:v>
                </c:pt>
                <c:pt idx="263">
                  <c:v>-53.615609252458597</c:v>
                </c:pt>
                <c:pt idx="264">
                  <c:v>-54.430072814203101</c:v>
                </c:pt>
                <c:pt idx="265">
                  <c:v>-58.370345960212703</c:v>
                </c:pt>
                <c:pt idx="266">
                  <c:v>-53.920086442158699</c:v>
                </c:pt>
                <c:pt idx="267">
                  <c:v>-58.205044322669004</c:v>
                </c:pt>
                <c:pt idx="268">
                  <c:v>-57.870130208646302</c:v>
                </c:pt>
                <c:pt idx="269">
                  <c:v>-56.355535987254498</c:v>
                </c:pt>
                <c:pt idx="270">
                  <c:v>-53.280728809828503</c:v>
                </c:pt>
                <c:pt idx="271">
                  <c:v>-58.700888987913402</c:v>
                </c:pt>
                <c:pt idx="272">
                  <c:v>-56.794304452570898</c:v>
                </c:pt>
                <c:pt idx="273">
                  <c:v>-56.402333333241401</c:v>
                </c:pt>
                <c:pt idx="274">
                  <c:v>-56.2724844657604</c:v>
                </c:pt>
                <c:pt idx="275">
                  <c:v>-56.073194705107703</c:v>
                </c:pt>
                <c:pt idx="276">
                  <c:v>-57.052515429897603</c:v>
                </c:pt>
                <c:pt idx="277">
                  <c:v>-54.257136933332902</c:v>
                </c:pt>
                <c:pt idx="278">
                  <c:v>-57.490524855752199</c:v>
                </c:pt>
                <c:pt idx="279">
                  <c:v>-56.086132581930599</c:v>
                </c:pt>
                <c:pt idx="280">
                  <c:v>-56.718560823609799</c:v>
                </c:pt>
                <c:pt idx="281">
                  <c:v>-59.049182487049897</c:v>
                </c:pt>
                <c:pt idx="282">
                  <c:v>-55.9295855544419</c:v>
                </c:pt>
                <c:pt idx="283">
                  <c:v>-60.810234949051299</c:v>
                </c:pt>
                <c:pt idx="284">
                  <c:v>-59.281826568203201</c:v>
                </c:pt>
                <c:pt idx="285">
                  <c:v>-61.177317470008099</c:v>
                </c:pt>
                <c:pt idx="286">
                  <c:v>-58.371851358239702</c:v>
                </c:pt>
                <c:pt idx="287">
                  <c:v>-56.168398768834997</c:v>
                </c:pt>
                <c:pt idx="288">
                  <c:v>-58.0633059087859</c:v>
                </c:pt>
                <c:pt idx="289">
                  <c:v>-55.897899480903597</c:v>
                </c:pt>
                <c:pt idx="290">
                  <c:v>-60.105089987189501</c:v>
                </c:pt>
                <c:pt idx="291">
                  <c:v>-59.705131651889801</c:v>
                </c:pt>
                <c:pt idx="292">
                  <c:v>-61.853708807298197</c:v>
                </c:pt>
                <c:pt idx="293">
                  <c:v>-59.008612119235103</c:v>
                </c:pt>
                <c:pt idx="294">
                  <c:v>-58.0626555452396</c:v>
                </c:pt>
                <c:pt idx="295">
                  <c:v>-59.2957613201322</c:v>
                </c:pt>
                <c:pt idx="296">
                  <c:v>-58.085934360133997</c:v>
                </c:pt>
                <c:pt idx="297">
                  <c:v>-57.073854074922899</c:v>
                </c:pt>
                <c:pt idx="298">
                  <c:v>-54.619042841152798</c:v>
                </c:pt>
                <c:pt idx="299">
                  <c:v>-60.1545918200719</c:v>
                </c:pt>
                <c:pt idx="300">
                  <c:v>-56.381541109832099</c:v>
                </c:pt>
                <c:pt idx="301">
                  <c:v>-58.287296991399302</c:v>
                </c:pt>
                <c:pt idx="302">
                  <c:v>-61.569510055659698</c:v>
                </c:pt>
                <c:pt idx="303">
                  <c:v>-61.5033893807379</c:v>
                </c:pt>
                <c:pt idx="304">
                  <c:v>-61.5458663668988</c:v>
                </c:pt>
                <c:pt idx="305">
                  <c:v>-62.558231799050901</c:v>
                </c:pt>
                <c:pt idx="306">
                  <c:v>-62.8964471702403</c:v>
                </c:pt>
                <c:pt idx="307">
                  <c:v>-63.879751206078701</c:v>
                </c:pt>
                <c:pt idx="308">
                  <c:v>-67.100977114942197</c:v>
                </c:pt>
                <c:pt idx="309">
                  <c:v>-65.0734021339279</c:v>
                </c:pt>
                <c:pt idx="310">
                  <c:v>-65.085727398150894</c:v>
                </c:pt>
                <c:pt idx="311">
                  <c:v>-64.792670621983802</c:v>
                </c:pt>
                <c:pt idx="312">
                  <c:v>-66.8238077754621</c:v>
                </c:pt>
                <c:pt idx="313">
                  <c:v>-65.699297997246802</c:v>
                </c:pt>
              </c:numCache>
            </c:numRef>
          </c:yVal>
          <c:smooth val="0"/>
          <c:extLst>
            <c:ext xmlns:c16="http://schemas.microsoft.com/office/drawing/2014/chart" uri="{C3380CC4-5D6E-409C-BE32-E72D297353CC}">
              <c16:uniqueId val="{00000002-2CF6-44F4-95D0-15754BAA7477}"/>
            </c:ext>
          </c:extLst>
        </c:ser>
        <c:ser>
          <c:idx val="3"/>
          <c:order val="3"/>
          <c:tx>
            <c:strRef>
              <c:f>TransferFunctions!$G$1</c:f>
              <c:strCache>
                <c:ptCount val="1"/>
                <c:pt idx="0">
                  <c:v> FittedPhase</c:v>
                </c:pt>
              </c:strCache>
            </c:strRef>
          </c:tx>
          <c:spPr>
            <a:ln w="19050" cap="rnd">
              <a:solidFill>
                <a:schemeClr val="accent4"/>
              </a:solidFill>
              <a:prstDash val="sysDash"/>
              <a:round/>
            </a:ln>
            <a:effectLst/>
          </c:spPr>
          <c:marker>
            <c:symbol val="none"/>
          </c:marker>
          <c:xVal>
            <c:numRef>
              <c:f>TransferFunctions!$A$2:$A$315</c:f>
              <c:numCache>
                <c:formatCode>General</c:formatCode>
                <c:ptCount val="314"/>
                <c:pt idx="0">
                  <c:v>1.96084967538134E-3</c:v>
                </c:pt>
                <c:pt idx="1">
                  <c:v>5.8825490261440096E-3</c:v>
                </c:pt>
                <c:pt idx="2">
                  <c:v>9.8042483769066793E-3</c:v>
                </c:pt>
                <c:pt idx="3">
                  <c:v>1.3725947727669399E-2</c:v>
                </c:pt>
                <c:pt idx="4">
                  <c:v>1.7647647078431999E-2</c:v>
                </c:pt>
                <c:pt idx="5">
                  <c:v>1.9608419855485899E-2</c:v>
                </c:pt>
                <c:pt idx="6">
                  <c:v>2.15693464291947E-2</c:v>
                </c:pt>
                <c:pt idx="7">
                  <c:v>2.5491045779957401E-2</c:v>
                </c:pt>
                <c:pt idx="8">
                  <c:v>2.9412745130720001E-2</c:v>
                </c:pt>
                <c:pt idx="9">
                  <c:v>3.3334444481482699E-2</c:v>
                </c:pt>
                <c:pt idx="10">
                  <c:v>3.7256143832245403E-2</c:v>
                </c:pt>
                <c:pt idx="11">
                  <c:v>4.11778431830081E-2</c:v>
                </c:pt>
                <c:pt idx="12">
                  <c:v>4.5099542533770701E-2</c:v>
                </c:pt>
                <c:pt idx="13">
                  <c:v>4.9021241884533398E-2</c:v>
                </c:pt>
                <c:pt idx="14">
                  <c:v>5.2942941235296102E-2</c:v>
                </c:pt>
                <c:pt idx="15">
                  <c:v>5.6864640586058703E-2</c:v>
                </c:pt>
                <c:pt idx="16">
                  <c:v>5.8825259566457802E-2</c:v>
                </c:pt>
                <c:pt idx="17">
                  <c:v>6.07863399368214E-2</c:v>
                </c:pt>
                <c:pt idx="18">
                  <c:v>6.4708039287584104E-2</c:v>
                </c:pt>
                <c:pt idx="19">
                  <c:v>6.8629738638346802E-2</c:v>
                </c:pt>
                <c:pt idx="20">
                  <c:v>7.2551437989109402E-2</c:v>
                </c:pt>
                <c:pt idx="21">
                  <c:v>7.6473137339872099E-2</c:v>
                </c:pt>
                <c:pt idx="22">
                  <c:v>8.0394836690634797E-2</c:v>
                </c:pt>
                <c:pt idx="23">
                  <c:v>8.4316536041397494E-2</c:v>
                </c:pt>
                <c:pt idx="24">
                  <c:v>8.8238235392160094E-2</c:v>
                </c:pt>
                <c:pt idx="25">
                  <c:v>9.2159934742922806E-2</c:v>
                </c:pt>
                <c:pt idx="26">
                  <c:v>9.6081634093685503E-2</c:v>
                </c:pt>
                <c:pt idx="27">
                  <c:v>9.8042099277429698E-2</c:v>
                </c:pt>
                <c:pt idx="28">
                  <c:v>0.10000333344444801</c:v>
                </c:pt>
                <c:pt idx="29">
                  <c:v>0.10392503279521099</c:v>
                </c:pt>
                <c:pt idx="30">
                  <c:v>0.107846732145973</c:v>
                </c:pt>
                <c:pt idx="31">
                  <c:v>0.111768431496736</c:v>
                </c:pt>
                <c:pt idx="32">
                  <c:v>0.115690130847499</c:v>
                </c:pt>
                <c:pt idx="33">
                  <c:v>0.11961183019826201</c:v>
                </c:pt>
                <c:pt idx="34">
                  <c:v>0.123533529549024</c:v>
                </c:pt>
                <c:pt idx="35">
                  <c:v>0.127455228899787</c:v>
                </c:pt>
                <c:pt idx="36">
                  <c:v>0.13137692825055</c:v>
                </c:pt>
                <c:pt idx="37">
                  <c:v>0.135298627601312</c:v>
                </c:pt>
                <c:pt idx="38">
                  <c:v>0.137258938988402</c:v>
                </c:pt>
                <c:pt idx="39">
                  <c:v>0.13922032695207501</c:v>
                </c:pt>
                <c:pt idx="40">
                  <c:v>0.14314202630283801</c:v>
                </c:pt>
                <c:pt idx="41">
                  <c:v>0.14706372565360001</c:v>
                </c:pt>
                <c:pt idx="42">
                  <c:v>0.15098542500436299</c:v>
                </c:pt>
                <c:pt idx="43">
                  <c:v>0.15490712435512599</c:v>
                </c:pt>
                <c:pt idx="44">
                  <c:v>0.15882882370588799</c:v>
                </c:pt>
                <c:pt idx="45">
                  <c:v>0.162750523056651</c:v>
                </c:pt>
                <c:pt idx="46">
                  <c:v>0.166672222407414</c:v>
                </c:pt>
                <c:pt idx="47">
                  <c:v>0.170593921758176</c:v>
                </c:pt>
                <c:pt idx="48">
                  <c:v>0.17451562110893901</c:v>
                </c:pt>
                <c:pt idx="49">
                  <c:v>0.176475778699374</c:v>
                </c:pt>
                <c:pt idx="50">
                  <c:v>0.17843732045970201</c:v>
                </c:pt>
                <c:pt idx="51">
                  <c:v>0.18235901981046401</c:v>
                </c:pt>
                <c:pt idx="52">
                  <c:v>0.18628071916122699</c:v>
                </c:pt>
                <c:pt idx="53">
                  <c:v>0.19020241851198999</c:v>
                </c:pt>
                <c:pt idx="54">
                  <c:v>0.19412411786275199</c:v>
                </c:pt>
                <c:pt idx="55">
                  <c:v>0.198045817213515</c:v>
                </c:pt>
                <c:pt idx="56">
                  <c:v>0.201967516564278</c:v>
                </c:pt>
                <c:pt idx="57">
                  <c:v>0.20588921591504</c:v>
                </c:pt>
                <c:pt idx="58">
                  <c:v>0.20981091526580301</c:v>
                </c:pt>
                <c:pt idx="59">
                  <c:v>0.21373261461656601</c:v>
                </c:pt>
                <c:pt idx="60">
                  <c:v>0.21569261841034501</c:v>
                </c:pt>
                <c:pt idx="61">
                  <c:v>0.21765431396732801</c:v>
                </c:pt>
                <c:pt idx="62">
                  <c:v>0.22157601331809099</c:v>
                </c:pt>
                <c:pt idx="63">
                  <c:v>0.22549771266885399</c:v>
                </c:pt>
                <c:pt idx="64">
                  <c:v>0.22941941201961599</c:v>
                </c:pt>
                <c:pt idx="65">
                  <c:v>0.233341111370379</c:v>
                </c:pt>
                <c:pt idx="66">
                  <c:v>0.237262810721142</c:v>
                </c:pt>
                <c:pt idx="67">
                  <c:v>0.241184510071904</c:v>
                </c:pt>
                <c:pt idx="68">
                  <c:v>0.245106209422667</c:v>
                </c:pt>
                <c:pt idx="69">
                  <c:v>0.24902790877343001</c:v>
                </c:pt>
                <c:pt idx="70">
                  <c:v>0.25294960812419198</c:v>
                </c:pt>
                <c:pt idx="71">
                  <c:v>0.25490945812131699</c:v>
                </c:pt>
                <c:pt idx="72">
                  <c:v>0.25687130747495501</c:v>
                </c:pt>
                <c:pt idx="73">
                  <c:v>0.26079300682571799</c:v>
                </c:pt>
                <c:pt idx="74">
                  <c:v>0.26471470617648002</c:v>
                </c:pt>
                <c:pt idx="75">
                  <c:v>0.26863640552724299</c:v>
                </c:pt>
                <c:pt idx="76">
                  <c:v>0.27255810487800602</c:v>
                </c:pt>
                <c:pt idx="77">
                  <c:v>0.276479804228768</c:v>
                </c:pt>
                <c:pt idx="78">
                  <c:v>0.28040150357953098</c:v>
                </c:pt>
                <c:pt idx="79">
                  <c:v>0.28432320293029401</c:v>
                </c:pt>
                <c:pt idx="80">
                  <c:v>0.28824490228105598</c:v>
                </c:pt>
                <c:pt idx="81">
                  <c:v>0.29216660163181901</c:v>
                </c:pt>
                <c:pt idx="82">
                  <c:v>0.294126297832289</c:v>
                </c:pt>
                <c:pt idx="83">
                  <c:v>0.29608830098258199</c:v>
                </c:pt>
                <c:pt idx="84">
                  <c:v>0.30001000033334402</c:v>
                </c:pt>
                <c:pt idx="85">
                  <c:v>0.30393169968410699</c:v>
                </c:pt>
                <c:pt idx="86">
                  <c:v>0.30785339903487002</c:v>
                </c:pt>
                <c:pt idx="87">
                  <c:v>0.311775098385632</c:v>
                </c:pt>
                <c:pt idx="88">
                  <c:v>0.31569679773639497</c:v>
                </c:pt>
                <c:pt idx="89">
                  <c:v>0.319618497087158</c:v>
                </c:pt>
                <c:pt idx="90">
                  <c:v>0.32354019643791998</c:v>
                </c:pt>
                <c:pt idx="91">
                  <c:v>0.32746189578868301</c:v>
                </c:pt>
                <c:pt idx="92">
                  <c:v>0.33138359513944599</c:v>
                </c:pt>
                <c:pt idx="93">
                  <c:v>0.333343137543261</c:v>
                </c:pt>
                <c:pt idx="94">
                  <c:v>0.33530529449020802</c:v>
                </c:pt>
                <c:pt idx="95">
                  <c:v>0.33922699384097099</c:v>
                </c:pt>
                <c:pt idx="96">
                  <c:v>0.34314869319173402</c:v>
                </c:pt>
                <c:pt idx="97">
                  <c:v>0.347070392542497</c:v>
                </c:pt>
                <c:pt idx="98">
                  <c:v>0.35099209189325897</c:v>
                </c:pt>
                <c:pt idx="99">
                  <c:v>0.354913791244022</c:v>
                </c:pt>
                <c:pt idx="100">
                  <c:v>0.35883549059478498</c:v>
                </c:pt>
                <c:pt idx="101">
                  <c:v>0.36275718994554701</c:v>
                </c:pt>
                <c:pt idx="102">
                  <c:v>0.36667888929630998</c:v>
                </c:pt>
                <c:pt idx="103">
                  <c:v>0.37060058864707301</c:v>
                </c:pt>
                <c:pt idx="104">
                  <c:v>0.37255997725423301</c:v>
                </c:pt>
                <c:pt idx="105">
                  <c:v>0.37452228799783499</c:v>
                </c:pt>
                <c:pt idx="106">
                  <c:v>0.37844398734859802</c:v>
                </c:pt>
                <c:pt idx="107">
                  <c:v>0.382365686699361</c:v>
                </c:pt>
                <c:pt idx="108">
                  <c:v>0.38628738605012303</c:v>
                </c:pt>
                <c:pt idx="109">
                  <c:v>0.390209085400886</c:v>
                </c:pt>
                <c:pt idx="110">
                  <c:v>0.39413078475164898</c:v>
                </c:pt>
                <c:pt idx="111">
                  <c:v>0.39805248410241101</c:v>
                </c:pt>
                <c:pt idx="112">
                  <c:v>0.40197418345317398</c:v>
                </c:pt>
                <c:pt idx="113">
                  <c:v>0.40589588280393701</c:v>
                </c:pt>
                <c:pt idx="114">
                  <c:v>0.40981758215469899</c:v>
                </c:pt>
                <c:pt idx="115">
                  <c:v>0.41177681696520502</c:v>
                </c:pt>
                <c:pt idx="116">
                  <c:v>0.41373928150546202</c:v>
                </c:pt>
                <c:pt idx="117">
                  <c:v>0.41766098085622499</c:v>
                </c:pt>
                <c:pt idx="118">
                  <c:v>0.42158268020698703</c:v>
                </c:pt>
                <c:pt idx="119">
                  <c:v>0.42550437955775</c:v>
                </c:pt>
                <c:pt idx="120">
                  <c:v>0.42942607890851298</c:v>
                </c:pt>
                <c:pt idx="121">
                  <c:v>0.43334777825927501</c:v>
                </c:pt>
                <c:pt idx="122">
                  <c:v>0.43726947761003798</c:v>
                </c:pt>
                <c:pt idx="123">
                  <c:v>0.44119117696080101</c:v>
                </c:pt>
                <c:pt idx="124">
                  <c:v>0.44511287631156299</c:v>
                </c:pt>
                <c:pt idx="125">
                  <c:v>0.44903457566232602</c:v>
                </c:pt>
                <c:pt idx="126">
                  <c:v>0.45099365667617702</c:v>
                </c:pt>
                <c:pt idx="127">
                  <c:v>0.45295627501308899</c:v>
                </c:pt>
                <c:pt idx="128">
                  <c:v>0.45687797436385102</c:v>
                </c:pt>
                <c:pt idx="129">
                  <c:v>0.460799673714614</c:v>
                </c:pt>
                <c:pt idx="130">
                  <c:v>0.46472137306537697</c:v>
                </c:pt>
                <c:pt idx="131">
                  <c:v>0.46864307241613901</c:v>
                </c:pt>
                <c:pt idx="132">
                  <c:v>0.47256477176690198</c:v>
                </c:pt>
                <c:pt idx="133">
                  <c:v>0.47648647111766501</c:v>
                </c:pt>
                <c:pt idx="134">
                  <c:v>0.48040817046842699</c:v>
                </c:pt>
                <c:pt idx="135">
                  <c:v>0.48432986981919002</c:v>
                </c:pt>
                <c:pt idx="136">
                  <c:v>0.48825156916995299</c:v>
                </c:pt>
                <c:pt idx="137">
                  <c:v>0.49021049638714898</c:v>
                </c:pt>
                <c:pt idx="138">
                  <c:v>0.49217326852071502</c:v>
                </c:pt>
                <c:pt idx="139">
                  <c:v>0.496094967871478</c:v>
                </c:pt>
                <c:pt idx="140">
                  <c:v>0.50393836657300295</c:v>
                </c:pt>
                <c:pt idx="141">
                  <c:v>0.50786006592376598</c:v>
                </c:pt>
                <c:pt idx="142">
                  <c:v>0.51178176527452901</c:v>
                </c:pt>
                <c:pt idx="143">
                  <c:v>0.51570346462529104</c:v>
                </c:pt>
                <c:pt idx="144">
                  <c:v>0.51962516397605396</c:v>
                </c:pt>
                <c:pt idx="145">
                  <c:v>0.52354686332681699</c:v>
                </c:pt>
                <c:pt idx="146">
                  <c:v>0.52746856267757902</c:v>
                </c:pt>
                <c:pt idx="147">
                  <c:v>0.52942733609812098</c:v>
                </c:pt>
                <c:pt idx="148">
                  <c:v>0.53139026202834205</c:v>
                </c:pt>
                <c:pt idx="149">
                  <c:v>0.53531196137910497</c:v>
                </c:pt>
                <c:pt idx="150">
                  <c:v>0.539233660729867</c:v>
                </c:pt>
                <c:pt idx="151">
                  <c:v>0.54315536008063003</c:v>
                </c:pt>
                <c:pt idx="152">
                  <c:v>0.54707705943139295</c:v>
                </c:pt>
                <c:pt idx="153">
                  <c:v>0.55099875878215498</c:v>
                </c:pt>
                <c:pt idx="154">
                  <c:v>0.55492045813291802</c:v>
                </c:pt>
                <c:pt idx="155">
                  <c:v>0.55884215748368105</c:v>
                </c:pt>
                <c:pt idx="156">
                  <c:v>0.56276385683444297</c:v>
                </c:pt>
                <c:pt idx="157">
                  <c:v>0.566685556185206</c:v>
                </c:pt>
                <c:pt idx="158">
                  <c:v>0.56864417580909199</c:v>
                </c:pt>
                <c:pt idx="159">
                  <c:v>0.57060725553596903</c:v>
                </c:pt>
                <c:pt idx="160">
                  <c:v>0.57452895488673195</c:v>
                </c:pt>
                <c:pt idx="161">
                  <c:v>0.57845065423749398</c:v>
                </c:pt>
                <c:pt idx="162">
                  <c:v>0.58237235358825701</c:v>
                </c:pt>
                <c:pt idx="163">
                  <c:v>0.58629405293901904</c:v>
                </c:pt>
                <c:pt idx="164">
                  <c:v>0.59021575228978196</c:v>
                </c:pt>
                <c:pt idx="165">
                  <c:v>0.59413745164054499</c:v>
                </c:pt>
                <c:pt idx="166">
                  <c:v>0.59805915099130702</c:v>
                </c:pt>
                <c:pt idx="167">
                  <c:v>0.60198085034207005</c:v>
                </c:pt>
                <c:pt idx="168">
                  <c:v>0.60590254969283297</c:v>
                </c:pt>
                <c:pt idx="169">
                  <c:v>0.607861015520064</c:v>
                </c:pt>
                <c:pt idx="170">
                  <c:v>0.609824249043596</c:v>
                </c:pt>
                <c:pt idx="171">
                  <c:v>0.61374594839435803</c:v>
                </c:pt>
                <c:pt idx="172">
                  <c:v>0.61766764774512095</c:v>
                </c:pt>
                <c:pt idx="173">
                  <c:v>0.62158934709588398</c:v>
                </c:pt>
                <c:pt idx="174">
                  <c:v>0.62551104644664601</c:v>
                </c:pt>
                <c:pt idx="175">
                  <c:v>0.62943274579740904</c:v>
                </c:pt>
                <c:pt idx="176">
                  <c:v>0.63335444514817196</c:v>
                </c:pt>
                <c:pt idx="177">
                  <c:v>0.63727614449893399</c:v>
                </c:pt>
                <c:pt idx="178">
                  <c:v>0.64119784384969702</c:v>
                </c:pt>
                <c:pt idx="179">
                  <c:v>0.64511954320046005</c:v>
                </c:pt>
                <c:pt idx="180">
                  <c:v>0.647077855231036</c:v>
                </c:pt>
                <c:pt idx="181">
                  <c:v>0.64904124255122198</c:v>
                </c:pt>
                <c:pt idx="182">
                  <c:v>0.65296294190198501</c:v>
                </c:pt>
                <c:pt idx="183">
                  <c:v>0.65688464125274804</c:v>
                </c:pt>
                <c:pt idx="184">
                  <c:v>0.66080634060350996</c:v>
                </c:pt>
                <c:pt idx="185">
                  <c:v>0.66472803995427299</c:v>
                </c:pt>
                <c:pt idx="186">
                  <c:v>0.66864973930503602</c:v>
                </c:pt>
                <c:pt idx="187">
                  <c:v>0.67257143865579805</c:v>
                </c:pt>
                <c:pt idx="188">
                  <c:v>0.67649313800656097</c:v>
                </c:pt>
                <c:pt idx="189">
                  <c:v>0.680414837357324</c:v>
                </c:pt>
                <c:pt idx="190">
                  <c:v>0.68433653670808603</c:v>
                </c:pt>
                <c:pt idx="191">
                  <c:v>0.68629469494200801</c:v>
                </c:pt>
                <c:pt idx="192">
                  <c:v>0.68825823605884895</c:v>
                </c:pt>
                <c:pt idx="193">
                  <c:v>0.69217993540961198</c:v>
                </c:pt>
                <c:pt idx="194">
                  <c:v>0.69610163476037401</c:v>
                </c:pt>
                <c:pt idx="195">
                  <c:v>0.70002333411113704</c:v>
                </c:pt>
                <c:pt idx="196">
                  <c:v>0.70394503346189996</c:v>
                </c:pt>
                <c:pt idx="197">
                  <c:v>0.70786673281266199</c:v>
                </c:pt>
                <c:pt idx="198">
                  <c:v>0.71178843216342502</c:v>
                </c:pt>
                <c:pt idx="199">
                  <c:v>0.71571013151418805</c:v>
                </c:pt>
                <c:pt idx="200">
                  <c:v>0.71963183086494997</c:v>
                </c:pt>
                <c:pt idx="201">
                  <c:v>0.723553530215713</c:v>
                </c:pt>
                <c:pt idx="202">
                  <c:v>0.72551153465298002</c:v>
                </c:pt>
                <c:pt idx="203">
                  <c:v>0.72747522956647603</c:v>
                </c:pt>
                <c:pt idx="204">
                  <c:v>0.73139692891723795</c:v>
                </c:pt>
                <c:pt idx="205">
                  <c:v>0.73531862826800098</c:v>
                </c:pt>
                <c:pt idx="206">
                  <c:v>0.73924032761876401</c:v>
                </c:pt>
                <c:pt idx="207">
                  <c:v>0.74316202696952605</c:v>
                </c:pt>
                <c:pt idx="208">
                  <c:v>0.74708372632028897</c:v>
                </c:pt>
                <c:pt idx="209">
                  <c:v>0.751005425671052</c:v>
                </c:pt>
                <c:pt idx="210">
                  <c:v>0.75492712502181403</c:v>
                </c:pt>
                <c:pt idx="211">
                  <c:v>0.75884882437257695</c:v>
                </c:pt>
                <c:pt idx="212">
                  <c:v>0.76277052372333998</c:v>
                </c:pt>
                <c:pt idx="213">
                  <c:v>0.76472837436395202</c:v>
                </c:pt>
                <c:pt idx="214">
                  <c:v>0.76669222307410201</c:v>
                </c:pt>
                <c:pt idx="215">
                  <c:v>0.77061392242486504</c:v>
                </c:pt>
                <c:pt idx="216">
                  <c:v>0.77453562177562796</c:v>
                </c:pt>
                <c:pt idx="217">
                  <c:v>0.77845732112638999</c:v>
                </c:pt>
                <c:pt idx="218">
                  <c:v>0.78237902047715302</c:v>
                </c:pt>
                <c:pt idx="219">
                  <c:v>0.78630071982791605</c:v>
                </c:pt>
                <c:pt idx="220">
                  <c:v>0.79022241917867797</c:v>
                </c:pt>
                <c:pt idx="221">
                  <c:v>0.794144118529441</c:v>
                </c:pt>
                <c:pt idx="222">
                  <c:v>0.79806581788020403</c:v>
                </c:pt>
                <c:pt idx="223">
                  <c:v>0.80198751723096695</c:v>
                </c:pt>
                <c:pt idx="224">
                  <c:v>0.80394521407492403</c:v>
                </c:pt>
                <c:pt idx="225">
                  <c:v>0.80590921658172898</c:v>
                </c:pt>
                <c:pt idx="226">
                  <c:v>0.80983091593249201</c:v>
                </c:pt>
                <c:pt idx="227">
                  <c:v>0.81375261528325404</c:v>
                </c:pt>
                <c:pt idx="228">
                  <c:v>0.81767431463401696</c:v>
                </c:pt>
                <c:pt idx="229">
                  <c:v>0.82159601398477999</c:v>
                </c:pt>
                <c:pt idx="230">
                  <c:v>0.82551771333554202</c:v>
                </c:pt>
                <c:pt idx="231">
                  <c:v>0.82943941268630506</c:v>
                </c:pt>
                <c:pt idx="232">
                  <c:v>0.83336111203706797</c:v>
                </c:pt>
                <c:pt idx="233">
                  <c:v>0.84120451073859304</c:v>
                </c:pt>
                <c:pt idx="234">
                  <c:v>0.84316205378589604</c:v>
                </c:pt>
                <c:pt idx="235">
                  <c:v>0.84512621008935596</c:v>
                </c:pt>
                <c:pt idx="236">
                  <c:v>0.84904790944011899</c:v>
                </c:pt>
                <c:pt idx="237">
                  <c:v>0.85689130814164405</c:v>
                </c:pt>
                <c:pt idx="238">
                  <c:v>0.87257810554469495</c:v>
                </c:pt>
                <c:pt idx="239">
                  <c:v>0.88237889349686704</c:v>
                </c:pt>
                <c:pt idx="240">
                  <c:v>0.92159573320783905</c:v>
                </c:pt>
                <c:pt idx="241">
                  <c:v>0.96081257291881095</c:v>
                </c:pt>
                <c:pt idx="242">
                  <c:v>1.00002941262978</c:v>
                </c:pt>
                <c:pt idx="243">
                  <c:v>1.03924625234076</c:v>
                </c:pt>
                <c:pt idx="244">
                  <c:v>1.07846309205173</c:v>
                </c:pt>
                <c:pt idx="245">
                  <c:v>1.1176799317627</c:v>
                </c:pt>
                <c:pt idx="246">
                  <c:v>1.15689677147367</c:v>
                </c:pt>
                <c:pt idx="247">
                  <c:v>1.19415745230723</c:v>
                </c:pt>
                <c:pt idx="248">
                  <c:v>1.19611361118464</c:v>
                </c:pt>
                <c:pt idx="249">
                  <c:v>1.1980791516580001</c:v>
                </c:pt>
                <c:pt idx="250">
                  <c:v>1.23533045089561</c:v>
                </c:pt>
                <c:pt idx="251">
                  <c:v>1.24906124321791</c:v>
                </c:pt>
                <c:pt idx="252">
                  <c:v>1.2569046419194401</c:v>
                </c:pt>
                <c:pt idx="253">
                  <c:v>1.2608263412702001</c:v>
                </c:pt>
                <c:pt idx="254">
                  <c:v>1.27454729060659</c:v>
                </c:pt>
                <c:pt idx="255">
                  <c:v>1.27651313867325</c:v>
                </c:pt>
                <c:pt idx="256">
                  <c:v>1.2843565373747801</c:v>
                </c:pt>
                <c:pt idx="257">
                  <c:v>1.2882782367255401</c:v>
                </c:pt>
                <c:pt idx="258">
                  <c:v>1.30004333477783</c:v>
                </c:pt>
                <c:pt idx="259">
                  <c:v>1.30396503412859</c:v>
                </c:pt>
                <c:pt idx="260">
                  <c:v>1.31376413031756</c:v>
                </c:pt>
                <c:pt idx="261">
                  <c:v>1.3157301321808801</c:v>
                </c:pt>
                <c:pt idx="262">
                  <c:v>1.3235735308823999</c:v>
                </c:pt>
                <c:pt idx="263">
                  <c:v>1.33141692958393</c:v>
                </c:pt>
                <c:pt idx="264">
                  <c:v>1.33533862893469</c:v>
                </c:pt>
                <c:pt idx="265">
                  <c:v>1.3392603282854501</c:v>
                </c:pt>
                <c:pt idx="266">
                  <c:v>1.3431820276362201</c:v>
                </c:pt>
                <c:pt idx="267">
                  <c:v>1.3471037269869801</c:v>
                </c:pt>
                <c:pt idx="268">
                  <c:v>1.3510254263377399</c:v>
                </c:pt>
                <c:pt idx="269">
                  <c:v>1.35298097002853</c:v>
                </c:pt>
                <c:pt idx="270">
                  <c:v>1.3549471256885</c:v>
                </c:pt>
                <c:pt idx="271">
                  <c:v>1.35886882503927</c:v>
                </c:pt>
                <c:pt idx="272">
                  <c:v>1.3706339230915501</c:v>
                </c:pt>
                <c:pt idx="273">
                  <c:v>1.3745556224423201</c:v>
                </c:pt>
                <c:pt idx="274">
                  <c:v>1.3784773217930799</c:v>
                </c:pt>
                <c:pt idx="275">
                  <c:v>1.3823990211438399</c:v>
                </c:pt>
                <c:pt idx="276">
                  <c:v>1.3863207204946</c:v>
                </c:pt>
                <c:pt idx="277">
                  <c:v>1.39024241984537</c:v>
                </c:pt>
                <c:pt idx="278">
                  <c:v>1.3921978097395</c:v>
                </c:pt>
                <c:pt idx="279">
                  <c:v>1.39416411919613</c:v>
                </c:pt>
                <c:pt idx="280">
                  <c:v>1.4020075178976601</c:v>
                </c:pt>
                <c:pt idx="281">
                  <c:v>1.4059292172484199</c:v>
                </c:pt>
                <c:pt idx="282">
                  <c:v>1.4098509165991799</c:v>
                </c:pt>
                <c:pt idx="283">
                  <c:v>1.41377261594994</c:v>
                </c:pt>
                <c:pt idx="284">
                  <c:v>1.41769431530071</c:v>
                </c:pt>
                <c:pt idx="285">
                  <c:v>1.42161601465147</c:v>
                </c:pt>
                <c:pt idx="286">
                  <c:v>1.4294594133529901</c:v>
                </c:pt>
                <c:pt idx="287">
                  <c:v>1.43141464945047</c:v>
                </c:pt>
                <c:pt idx="288">
                  <c:v>1.44906791010681</c:v>
                </c:pt>
                <c:pt idx="289">
                  <c:v>1.4529896094575701</c:v>
                </c:pt>
                <c:pt idx="290">
                  <c:v>1.4569113088083301</c:v>
                </c:pt>
                <c:pt idx="291">
                  <c:v>1.4608330081591001</c:v>
                </c:pt>
                <c:pt idx="292">
                  <c:v>1.4647547075098599</c:v>
                </c:pt>
                <c:pt idx="293">
                  <c:v>1.46867640686062</c:v>
                </c:pt>
                <c:pt idx="294">
                  <c:v>1.47063148916145</c:v>
                </c:pt>
                <c:pt idx="295">
                  <c:v>1.47259810621138</c:v>
                </c:pt>
                <c:pt idx="296">
                  <c:v>1.47651980556215</c:v>
                </c:pt>
                <c:pt idx="297">
                  <c:v>1.48044150491291</c:v>
                </c:pt>
                <c:pt idx="298">
                  <c:v>1.4843632042636701</c:v>
                </c:pt>
                <c:pt idx="299">
                  <c:v>1.4922066029651999</c:v>
                </c:pt>
                <c:pt idx="300">
                  <c:v>1.4961283023159599</c:v>
                </c:pt>
                <c:pt idx="301">
                  <c:v>1.50984832887242</c:v>
                </c:pt>
                <c:pt idx="302">
                  <c:v>1.5490651685833901</c:v>
                </c:pt>
                <c:pt idx="303">
                  <c:v>1.5882820082943601</c:v>
                </c:pt>
                <c:pt idx="304">
                  <c:v>1.6274988480053301</c:v>
                </c:pt>
                <c:pt idx="305">
                  <c:v>1.6667156877163101</c:v>
                </c:pt>
                <c:pt idx="306">
                  <c:v>1.7059325274272801</c:v>
                </c:pt>
                <c:pt idx="307">
                  <c:v>1.7451493671382501</c:v>
                </c:pt>
                <c:pt idx="308">
                  <c:v>1.7843662068492201</c:v>
                </c:pt>
                <c:pt idx="309">
                  <c:v>1.8235830465601901</c:v>
                </c:pt>
                <c:pt idx="310">
                  <c:v>1.8627998862711601</c:v>
                </c:pt>
                <c:pt idx="311">
                  <c:v>1.9020167259821401</c:v>
                </c:pt>
                <c:pt idx="312">
                  <c:v>1.9412335656931099</c:v>
                </c:pt>
                <c:pt idx="313">
                  <c:v>1.9804504054040799</c:v>
                </c:pt>
              </c:numCache>
            </c:numRef>
          </c:xVal>
          <c:yVal>
            <c:numRef>
              <c:f>TransferFunctions!$G$2:$G$315</c:f>
              <c:numCache>
                <c:formatCode>General</c:formatCode>
                <c:ptCount val="314"/>
                <c:pt idx="0">
                  <c:v>-65.025215887483895</c:v>
                </c:pt>
                <c:pt idx="1">
                  <c:v>-49.923501834390301</c:v>
                </c:pt>
                <c:pt idx="2">
                  <c:v>-44.177502636922</c:v>
                </c:pt>
                <c:pt idx="3">
                  <c:v>-41.306166753231601</c:v>
                </c:pt>
                <c:pt idx="4">
                  <c:v>-39.337189514725097</c:v>
                </c:pt>
                <c:pt idx="5">
                  <c:v>-38.500309727849803</c:v>
                </c:pt>
                <c:pt idx="6">
                  <c:v>-37.724709983138098</c:v>
                </c:pt>
                <c:pt idx="7">
                  <c:v>-36.310860539337597</c:v>
                </c:pt>
                <c:pt idx="8">
                  <c:v>-35.040615638573897</c:v>
                </c:pt>
                <c:pt idx="9">
                  <c:v>-33.888756097408397</c:v>
                </c:pt>
                <c:pt idx="10">
                  <c:v>-32.840527911606998</c:v>
                </c:pt>
                <c:pt idx="11">
                  <c:v>-31.885685007830901</c:v>
                </c:pt>
                <c:pt idx="12">
                  <c:v>-31.016182968597398</c:v>
                </c:pt>
                <c:pt idx="13">
                  <c:v>-30.225123684466801</c:v>
                </c:pt>
                <c:pt idx="14">
                  <c:v>-29.506256078805901</c:v>
                </c:pt>
                <c:pt idx="15">
                  <c:v>-28.853758396574602</c:v>
                </c:pt>
                <c:pt idx="16">
                  <c:v>-28.5507107622585</c:v>
                </c:pt>
                <c:pt idx="17">
                  <c:v>-28.262161455763501</c:v>
                </c:pt>
                <c:pt idx="18">
                  <c:v>-27.726334835830698</c:v>
                </c:pt>
                <c:pt idx="19">
                  <c:v>-27.2414942990025</c:v>
                </c:pt>
                <c:pt idx="20">
                  <c:v>-26.803210345306098</c:v>
                </c:pt>
                <c:pt idx="21">
                  <c:v>-26.407409956011499</c:v>
                </c:pt>
                <c:pt idx="22">
                  <c:v>-26.050369828815999</c:v>
                </c:pt>
                <c:pt idx="23">
                  <c:v>-25.7287022112966</c:v>
                </c:pt>
                <c:pt idx="24">
                  <c:v>-25.439335386578101</c:v>
                </c:pt>
                <c:pt idx="25">
                  <c:v>-25.179490908339702</c:v>
                </c:pt>
                <c:pt idx="26">
                  <c:v>-24.946659350729</c:v>
                </c:pt>
                <c:pt idx="27">
                  <c:v>-24.8396771562449</c:v>
                </c:pt>
                <c:pt idx="28">
                  <c:v>-24.738575904916601</c:v>
                </c:pt>
                <c:pt idx="29">
                  <c:v>-24.553196743904</c:v>
                </c:pt>
                <c:pt idx="30">
                  <c:v>-24.388676738630501</c:v>
                </c:pt>
                <c:pt idx="31">
                  <c:v>-24.243348850596998</c:v>
                </c:pt>
                <c:pt idx="32">
                  <c:v>-24.115705341342501</c:v>
                </c:pt>
                <c:pt idx="33">
                  <c:v>-24.004380813552999</c:v>
                </c:pt>
                <c:pt idx="34">
                  <c:v>-23.9081370182945</c:v>
                </c:pt>
                <c:pt idx="35">
                  <c:v>-23.825849315488799</c:v>
                </c:pt>
                <c:pt idx="36">
                  <c:v>-23.756494650415</c:v>
                </c:pt>
                <c:pt idx="37">
                  <c:v>-23.699140900151999</c:v>
                </c:pt>
                <c:pt idx="38">
                  <c:v>-23.674701938128699</c:v>
                </c:pt>
                <c:pt idx="39">
                  <c:v>-23.6529374449564</c:v>
                </c:pt>
                <c:pt idx="40">
                  <c:v>-23.617106826672</c:v>
                </c:pt>
                <c:pt idx="41">
                  <c:v>-23.5909373666763</c:v>
                </c:pt>
                <c:pt idx="42">
                  <c:v>-23.573776627792999</c:v>
                </c:pt>
                <c:pt idx="43">
                  <c:v>-23.5650256168563</c:v>
                </c:pt>
                <c:pt idx="44">
                  <c:v>-23.564133636500799</c:v>
                </c:pt>
                <c:pt idx="45">
                  <c:v>-23.570593705849198</c:v>
                </c:pt>
                <c:pt idx="46">
                  <c:v>-23.583938479886399</c:v>
                </c:pt>
                <c:pt idx="47">
                  <c:v>-23.603736606355699</c:v>
                </c:pt>
                <c:pt idx="48">
                  <c:v>-23.629589467017901</c:v>
                </c:pt>
                <c:pt idx="49">
                  <c:v>-23.644664511923001</c:v>
                </c:pt>
                <c:pt idx="50">
                  <c:v>-23.6611282571141</c:v>
                </c:pt>
                <c:pt idx="51">
                  <c:v>-23.698011362974299</c:v>
                </c:pt>
                <c:pt idx="52">
                  <c:v>-23.7399220029831</c:v>
                </c:pt>
                <c:pt idx="53">
                  <c:v>-23.7865661016743</c:v>
                </c:pt>
                <c:pt idx="54">
                  <c:v>-23.837670370642002</c:v>
                </c:pt>
                <c:pt idx="55">
                  <c:v>-23.8929805733328</c:v>
                </c:pt>
                <c:pt idx="56">
                  <c:v>-23.952259953683001</c:v>
                </c:pt>
                <c:pt idx="57">
                  <c:v>-24.0152878110611</c:v>
                </c:pt>
                <c:pt idx="58">
                  <c:v>-24.0818582061246</c:v>
                </c:pt>
                <c:pt idx="59">
                  <c:v>-24.151778784052201</c:v>
                </c:pt>
                <c:pt idx="60">
                  <c:v>-24.187922962978298</c:v>
                </c:pt>
                <c:pt idx="61">
                  <c:v>-24.224869703214601</c:v>
                </c:pt>
                <c:pt idx="62">
                  <c:v>-24.300962658731201</c:v>
                </c:pt>
                <c:pt idx="63">
                  <c:v>-24.379899991559402</c:v>
                </c:pt>
                <c:pt idx="64">
                  <c:v>-24.461533874811899</c:v>
                </c:pt>
                <c:pt idx="65">
                  <c:v>-24.545725569904999</c:v>
                </c:pt>
                <c:pt idx="66">
                  <c:v>-24.6323447459386</c:v>
                </c:pt>
                <c:pt idx="67">
                  <c:v>-24.721268856404201</c:v>
                </c:pt>
                <c:pt idx="68">
                  <c:v>-24.812382567936002</c:v>
                </c:pt>
                <c:pt idx="69">
                  <c:v>-24.905577236352901</c:v>
                </c:pt>
                <c:pt idx="70">
                  <c:v>-25.000750425724199</c:v>
                </c:pt>
                <c:pt idx="71">
                  <c:v>-25.049023801489898</c:v>
                </c:pt>
                <c:pt idx="72">
                  <c:v>-25.097805466611302</c:v>
                </c:pt>
                <c:pt idx="73">
                  <c:v>-25.196651050013202</c:v>
                </c:pt>
                <c:pt idx="74">
                  <c:v>-25.2972008538813</c:v>
                </c:pt>
                <c:pt idx="75">
                  <c:v>-25.399373199364302</c:v>
                </c:pt>
                <c:pt idx="76">
                  <c:v>-25.5030907342136</c:v>
                </c:pt>
                <c:pt idx="77">
                  <c:v>-25.608280141016799</c:v>
                </c:pt>
                <c:pt idx="78">
                  <c:v>-25.714871868144701</c:v>
                </c:pt>
                <c:pt idx="79">
                  <c:v>-25.822799881485899</c:v>
                </c:pt>
                <c:pt idx="80">
                  <c:v>-25.932001435222698</c:v>
                </c:pt>
                <c:pt idx="81">
                  <c:v>-26.042416860053901</c:v>
                </c:pt>
                <c:pt idx="82">
                  <c:v>-26.098029103199298</c:v>
                </c:pt>
                <c:pt idx="83">
                  <c:v>-26.153989367414901</c:v>
                </c:pt>
                <c:pt idx="84">
                  <c:v>-26.266664868373599</c:v>
                </c:pt>
                <c:pt idx="85">
                  <c:v>-26.380391805995298</c:v>
                </c:pt>
                <c:pt idx="86">
                  <c:v>-26.4951210000761</c:v>
                </c:pt>
                <c:pt idx="87">
                  <c:v>-26.610805503241</c:v>
                </c:pt>
                <c:pt idx="88">
                  <c:v>-26.727400467486198</c:v>
                </c:pt>
                <c:pt idx="89">
                  <c:v>-26.8448630203285</c:v>
                </c:pt>
                <c:pt idx="90">
                  <c:v>-26.963152149792698</c:v>
                </c:pt>
                <c:pt idx="91">
                  <c:v>-27.082228597535199</c:v>
                </c:pt>
                <c:pt idx="92">
                  <c:v>-27.202054759461198</c:v>
                </c:pt>
                <c:pt idx="93">
                  <c:v>-27.262197479838001</c:v>
                </c:pt>
                <c:pt idx="94">
                  <c:v>-27.3225945932457</c:v>
                </c:pt>
                <c:pt idx="95">
                  <c:v>-27.443813532221</c:v>
                </c:pt>
                <c:pt idx="96">
                  <c:v>-27.5656784051342</c:v>
                </c:pt>
                <c:pt idx="97">
                  <c:v>-27.688157361323601</c:v>
                </c:pt>
                <c:pt idx="98">
                  <c:v>-27.8112198008976</c:v>
                </c:pt>
                <c:pt idx="99">
                  <c:v>-27.9348363095345</c:v>
                </c:pt>
                <c:pt idx="100">
                  <c:v>-28.0589785975544</c:v>
                </c:pt>
                <c:pt idx="101">
                  <c:v>-28.183619442940799</c:v>
                </c:pt>
                <c:pt idx="102">
                  <c:v>-28.308732638018299</c:v>
                </c:pt>
                <c:pt idx="103">
                  <c:v>-28.434292939513</c:v>
                </c:pt>
                <c:pt idx="104">
                  <c:v>-28.497186182178901</c:v>
                </c:pt>
                <c:pt idx="105">
                  <c:v>-28.560276021748901</c:v>
                </c:pt>
                <c:pt idx="106">
                  <c:v>-28.6866584327494</c:v>
                </c:pt>
                <c:pt idx="107">
                  <c:v>-28.813417553033801</c:v>
                </c:pt>
                <c:pt idx="108">
                  <c:v>-28.9405315569145</c:v>
                </c:pt>
                <c:pt idx="109">
                  <c:v>-29.067979376116298</c:v>
                </c:pt>
                <c:pt idx="110">
                  <c:v>-29.195740665553298</c:v>
                </c:pt>
                <c:pt idx="111">
                  <c:v>-29.323795771111602</c:v>
                </c:pt>
                <c:pt idx="112">
                  <c:v>-29.452125699298399</c:v>
                </c:pt>
                <c:pt idx="113">
                  <c:v>-29.580712088628001</c:v>
                </c:pt>
                <c:pt idx="114">
                  <c:v>-29.709537182625699</c:v>
                </c:pt>
                <c:pt idx="115">
                  <c:v>-29.773980715434</c:v>
                </c:pt>
                <c:pt idx="116">
                  <c:v>-29.838583804341201</c:v>
                </c:pt>
                <c:pt idx="117">
                  <c:v>-29.967835332267001</c:v>
                </c:pt>
                <c:pt idx="118">
                  <c:v>-30.0972756775714</c:v>
                </c:pt>
                <c:pt idx="119">
                  <c:v>-30.226889262557901</c:v>
                </c:pt>
                <c:pt idx="120">
                  <c:v>-30.3566610002689</c:v>
                </c:pt>
                <c:pt idx="121">
                  <c:v>-30.486576275163898</c:v>
                </c:pt>
                <c:pt idx="122">
                  <c:v>-30.6166209247993</c:v>
                </c:pt>
                <c:pt idx="123">
                  <c:v>-30.7467812224479</c:v>
                </c:pt>
                <c:pt idx="124">
                  <c:v>-30.877043860598999</c:v>
                </c:pt>
                <c:pt idx="125">
                  <c:v>-31.0073959352844</c:v>
                </c:pt>
                <c:pt idx="126">
                  <c:v>-31.072542762628501</c:v>
                </c:pt>
                <c:pt idx="127">
                  <c:v>-31.137824931178798</c:v>
                </c:pt>
                <c:pt idx="128">
                  <c:v>-31.2683187074275</c:v>
                </c:pt>
                <c:pt idx="129">
                  <c:v>-31.3988654841589</c:v>
                </c:pt>
                <c:pt idx="130">
                  <c:v>-31.5294538296383</c:v>
                </c:pt>
                <c:pt idx="131">
                  <c:v>-31.660072648028098</c:v>
                </c:pt>
                <c:pt idx="132">
                  <c:v>-31.790711167716101</c:v>
                </c:pt>
                <c:pt idx="133">
                  <c:v>-31.9213589301817</c:v>
                </c:pt>
                <c:pt idx="134">
                  <c:v>-32.0520057793672</c:v>
                </c:pt>
                <c:pt idx="135">
                  <c:v>-32.182641851526398</c:v>
                </c:pt>
                <c:pt idx="136">
                  <c:v>-32.313257565524097</c:v>
                </c:pt>
                <c:pt idx="137">
                  <c:v>-32.378490854252902</c:v>
                </c:pt>
                <c:pt idx="138">
                  <c:v>-32.443843613560901</c:v>
                </c:pt>
                <c:pt idx="139">
                  <c:v>-32.574390952300298</c:v>
                </c:pt>
                <c:pt idx="140">
                  <c:v>-32.835334600260502</c:v>
                </c:pt>
                <c:pt idx="141">
                  <c:v>-32.9657140704714</c:v>
                </c:pt>
                <c:pt idx="142">
                  <c:v>-33.096021138104597</c:v>
                </c:pt>
                <c:pt idx="143">
                  <c:v>-33.226247961671397</c:v>
                </c:pt>
                <c:pt idx="144">
                  <c:v>-33.3563869182261</c:v>
                </c:pt>
                <c:pt idx="145">
                  <c:v>-33.4864305967699</c:v>
                </c:pt>
                <c:pt idx="146">
                  <c:v>-33.616371791916102</c:v>
                </c:pt>
                <c:pt idx="147">
                  <c:v>-33.681233024630899</c:v>
                </c:pt>
                <c:pt idx="148">
                  <c:v>-33.746203497803997</c:v>
                </c:pt>
                <c:pt idx="149">
                  <c:v>-33.875918902249701</c:v>
                </c:pt>
                <c:pt idx="150">
                  <c:v>-34.005511381120598</c:v>
                </c:pt>
                <c:pt idx="151">
                  <c:v>-34.134974492925402</c:v>
                </c:pt>
                <c:pt idx="152">
                  <c:v>-34.264301973606003</c:v>
                </c:pt>
                <c:pt idx="153">
                  <c:v>-34.3934877315248</c:v>
                </c:pt>
                <c:pt idx="154">
                  <c:v>-34.522525842636398</c:v>
                </c:pt>
                <c:pt idx="155">
                  <c:v>-34.651410545835297</c:v>
                </c:pt>
                <c:pt idx="156">
                  <c:v>-34.780136238472203</c:v>
                </c:pt>
                <c:pt idx="157">
                  <c:v>-34.908697472030099</c:v>
                </c:pt>
                <c:pt idx="158">
                  <c:v>-34.9728417458943</c:v>
                </c:pt>
                <c:pt idx="159">
                  <c:v>-35.037088947954402</c:v>
                </c:pt>
                <c:pt idx="160">
                  <c:v>-35.165305513628397</c:v>
                </c:pt>
                <c:pt idx="161">
                  <c:v>-35.293342158489402</c:v>
                </c:pt>
                <c:pt idx="162">
                  <c:v>-35.421194010277702</c:v>
                </c:pt>
                <c:pt idx="163">
                  <c:v>-35.548856331413802</c:v>
                </c:pt>
                <c:pt idx="164">
                  <c:v>-35.676324515497598</c:v>
                </c:pt>
                <c:pt idx="165">
                  <c:v>-35.803594083924999</c:v>
                </c:pt>
                <c:pt idx="166">
                  <c:v>-35.930660682615702</c:v>
                </c:pt>
                <c:pt idx="167">
                  <c:v>-36.057520078849102</c:v>
                </c:pt>
                <c:pt idx="168">
                  <c:v>-36.184168158202297</c:v>
                </c:pt>
                <c:pt idx="169">
                  <c:v>-36.247334846221101</c:v>
                </c:pt>
                <c:pt idx="170">
                  <c:v>-36.310600921587202</c:v>
                </c:pt>
                <c:pt idx="171">
                  <c:v>-36.436814482381202</c:v>
                </c:pt>
                <c:pt idx="172">
                  <c:v>-36.562805063649797</c:v>
                </c:pt>
                <c:pt idx="173">
                  <c:v>-36.688568995454403</c:v>
                </c:pt>
                <c:pt idx="174">
                  <c:v>-36.814102712244797</c:v>
                </c:pt>
                <c:pt idx="175">
                  <c:v>-36.939402750331503</c:v>
                </c:pt>
                <c:pt idx="176">
                  <c:v>-37.064465745434397</c:v>
                </c:pt>
                <c:pt idx="177">
                  <c:v>-37.189288430305801</c:v>
                </c:pt>
                <c:pt idx="178">
                  <c:v>-37.313867632424802</c:v>
                </c:pt>
                <c:pt idx="179">
                  <c:v>-37.438200271758497</c:v>
                </c:pt>
                <c:pt idx="180">
                  <c:v>-37.500192901076197</c:v>
                </c:pt>
                <c:pt idx="181">
                  <c:v>-37.562283358590797</c:v>
                </c:pt>
                <c:pt idx="182">
                  <c:v>-37.686113991412697</c:v>
                </c:pt>
                <c:pt idx="183">
                  <c:v>-37.809689354874401</c:v>
                </c:pt>
                <c:pt idx="184">
                  <c:v>-37.933006717794598</c:v>
                </c:pt>
                <c:pt idx="185">
                  <c:v>-38.056063431228303</c:v>
                </c:pt>
                <c:pt idx="186">
                  <c:v>-38.178856926586</c:v>
                </c:pt>
                <c:pt idx="187">
                  <c:v>-38.301384713807401</c:v>
                </c:pt>
                <c:pt idx="188">
                  <c:v>-38.423644379584402</c:v>
                </c:pt>
                <c:pt idx="189">
                  <c:v>-38.545633585632402</c:v>
                </c:pt>
                <c:pt idx="190">
                  <c:v>-38.667350067009203</c:v>
                </c:pt>
                <c:pt idx="191">
                  <c:v>-38.728022002975898</c:v>
                </c:pt>
                <c:pt idx="192">
                  <c:v>-38.7887916304783</c:v>
                </c:pt>
                <c:pt idx="193">
                  <c:v>-38.909956152915797</c:v>
                </c:pt>
                <c:pt idx="194">
                  <c:v>-39.030841579759397</c:v>
                </c:pt>
                <c:pt idx="195">
                  <c:v>-39.1514459234984</c:v>
                </c:pt>
                <c:pt idx="196">
                  <c:v>-39.271767262201699</c:v>
                </c:pt>
                <c:pt idx="197">
                  <c:v>-39.391803738084597</c:v>
                </c:pt>
                <c:pt idx="198">
                  <c:v>-39.511553556111799</c:v>
                </c:pt>
                <c:pt idx="199">
                  <c:v>-39.6310149826352</c:v>
                </c:pt>
                <c:pt idx="200">
                  <c:v>-39.750186344066698</c:v>
                </c:pt>
                <c:pt idx="201">
                  <c:v>-39.8690660255835</c:v>
                </c:pt>
                <c:pt idx="202">
                  <c:v>-39.928309961542801</c:v>
                </c:pt>
                <c:pt idx="203">
                  <c:v>-39.987652469864599</c:v>
                </c:pt>
                <c:pt idx="204">
                  <c:v>-40.105944175859499</c:v>
                </c:pt>
                <c:pt idx="205">
                  <c:v>-40.223939697585898</c:v>
                </c:pt>
                <c:pt idx="206">
                  <c:v>-40.341637642956201</c:v>
                </c:pt>
                <c:pt idx="207">
                  <c:v>-40.459036672632202</c:v>
                </c:pt>
                <c:pt idx="208">
                  <c:v>-40.576135498907199</c:v>
                </c:pt>
                <c:pt idx="209">
                  <c:v>-40.692932884613697</c:v>
                </c:pt>
                <c:pt idx="210">
                  <c:v>-40.809427642057003</c:v>
                </c:pt>
                <c:pt idx="211">
                  <c:v>-40.925618631973101</c:v>
                </c:pt>
                <c:pt idx="212">
                  <c:v>-41.041504762510797</c:v>
                </c:pt>
                <c:pt idx="213">
                  <c:v>-41.099244789428802</c:v>
                </c:pt>
                <c:pt idx="214">
                  <c:v>-41.157084988236797</c:v>
                </c:pt>
                <c:pt idx="215">
                  <c:v>-41.272358309163103</c:v>
                </c:pt>
                <c:pt idx="216">
                  <c:v>-41.387323769796502</c:v>
                </c:pt>
                <c:pt idx="217">
                  <c:v>-41.501980458209303</c:v>
                </c:pt>
                <c:pt idx="218">
                  <c:v>-41.616327505129902</c:v>
                </c:pt>
                <c:pt idx="219">
                  <c:v>-41.730364083054198</c:v>
                </c:pt>
                <c:pt idx="220">
                  <c:v>-41.844089405375698</c:v>
                </c:pt>
                <c:pt idx="221">
                  <c:v>-41.957502725534802</c:v>
                </c:pt>
                <c:pt idx="222">
                  <c:v>-42.070603336186302</c:v>
                </c:pt>
                <c:pt idx="223">
                  <c:v>-42.183390568384297</c:v>
                </c:pt>
                <c:pt idx="224">
                  <c:v>-42.239576046390603</c:v>
                </c:pt>
                <c:pt idx="225">
                  <c:v>-42.295863790785099</c:v>
                </c:pt>
                <c:pt idx="226">
                  <c:v>-42.408022408866302</c:v>
                </c:pt>
                <c:pt idx="227">
                  <c:v>-42.519865864162199</c:v>
                </c:pt>
                <c:pt idx="228">
                  <c:v>-42.631393633515998</c:v>
                </c:pt>
                <c:pt idx="229">
                  <c:v>-42.742605228346001</c:v>
                </c:pt>
                <c:pt idx="230">
                  <c:v>-42.853500193928099</c:v>
                </c:pt>
                <c:pt idx="231">
                  <c:v>-42.964078108692803</c:v>
                </c:pt>
                <c:pt idx="232">
                  <c:v>-43.0743385835355</c:v>
                </c:pt>
                <c:pt idx="233">
                  <c:v>-43.2939058153273</c:v>
                </c:pt>
                <c:pt idx="234">
                  <c:v>-43.348506539648</c:v>
                </c:pt>
                <c:pt idx="235">
                  <c:v>-43.4032119503863</c:v>
                </c:pt>
                <c:pt idx="236">
                  <c:v>-43.512199400459203</c:v>
                </c:pt>
                <c:pt idx="237">
                  <c:v>-43.729217327709101</c:v>
                </c:pt>
                <c:pt idx="238">
                  <c:v>-44.1594204341161</c:v>
                </c:pt>
                <c:pt idx="239">
                  <c:v>-44.4256061272946</c:v>
                </c:pt>
                <c:pt idx="240">
                  <c:v>-45.470742049743698</c:v>
                </c:pt>
                <c:pt idx="241">
                  <c:v>-46.4840219368307</c:v>
                </c:pt>
                <c:pt idx="242">
                  <c:v>-47.465746764252799</c:v>
                </c:pt>
                <c:pt idx="243">
                  <c:v>-48.416371780149198</c:v>
                </c:pt>
                <c:pt idx="244">
                  <c:v>-49.336473926214801</c:v>
                </c:pt>
                <c:pt idx="245">
                  <c:v>-50.226724623464499</c:v>
                </c:pt>
                <c:pt idx="246">
                  <c:v>-51.087867035313003</c:v>
                </c:pt>
                <c:pt idx="247">
                  <c:v>-51.879813228445201</c:v>
                </c:pt>
                <c:pt idx="248">
                  <c:v>-51.920697095183101</c:v>
                </c:pt>
                <c:pt idx="249">
                  <c:v>-51.961708169752299</c:v>
                </c:pt>
                <c:pt idx="250">
                  <c:v>-52.726047715027804</c:v>
                </c:pt>
                <c:pt idx="251">
                  <c:v>-53.001684240876202</c:v>
                </c:pt>
                <c:pt idx="252">
                  <c:v>-53.157684935202703</c:v>
                </c:pt>
                <c:pt idx="253">
                  <c:v>-53.235292657461201</c:v>
                </c:pt>
                <c:pt idx="254">
                  <c:v>-53.504775689582502</c:v>
                </c:pt>
                <c:pt idx="255">
                  <c:v>-53.543126394917898</c:v>
                </c:pt>
                <c:pt idx="256">
                  <c:v>-53.695497199714502</c:v>
                </c:pt>
                <c:pt idx="257">
                  <c:v>-53.771299145814503</c:v>
                </c:pt>
                <c:pt idx="258">
                  <c:v>-53.9971816566717</c:v>
                </c:pt>
                <c:pt idx="259">
                  <c:v>-54.071970967661002</c:v>
                </c:pt>
                <c:pt idx="260">
                  <c:v>-54.257750888330797</c:v>
                </c:pt>
                <c:pt idx="261">
                  <c:v>-54.294836570402403</c:v>
                </c:pt>
                <c:pt idx="262">
                  <c:v>-54.442170440911802</c:v>
                </c:pt>
                <c:pt idx="263">
                  <c:v>-54.588517907585597</c:v>
                </c:pt>
                <c:pt idx="264">
                  <c:v>-54.661323921460202</c:v>
                </c:pt>
                <c:pt idx="265">
                  <c:v>-54.7338859516178</c:v>
                </c:pt>
                <c:pt idx="266">
                  <c:v>-54.806204869193401</c:v>
                </c:pt>
                <c:pt idx="267">
                  <c:v>-54.8782815446068</c:v>
                </c:pt>
                <c:pt idx="268">
                  <c:v>-54.950116847508397</c:v>
                </c:pt>
                <c:pt idx="269">
                  <c:v>-54.9858473892373</c:v>
                </c:pt>
                <c:pt idx="270">
                  <c:v>-55.021711646723901</c:v>
                </c:pt>
                <c:pt idx="271">
                  <c:v>-55.0930668102026</c:v>
                </c:pt>
                <c:pt idx="272">
                  <c:v>-55.305703151471498</c:v>
                </c:pt>
                <c:pt idx="273">
                  <c:v>-55.376108432164997</c:v>
                </c:pt>
                <c:pt idx="274">
                  <c:v>-55.4462784019412</c:v>
                </c:pt>
                <c:pt idx="275">
                  <c:v>-55.516213922441302</c:v>
                </c:pt>
                <c:pt idx="276">
                  <c:v>-55.585915854091098</c:v>
                </c:pt>
                <c:pt idx="277">
                  <c:v>-55.655385056057597</c:v>
                </c:pt>
                <c:pt idx="278">
                  <c:v>-55.689936259310102</c:v>
                </c:pt>
                <c:pt idx="279">
                  <c:v>-55.724622386204999</c:v>
                </c:pt>
                <c:pt idx="280">
                  <c:v>-55.8624048557406</c:v>
                </c:pt>
                <c:pt idx="281">
                  <c:v>-55.930951703974998</c:v>
                </c:pt>
                <c:pt idx="282">
                  <c:v>-55.999270098004096</c:v>
                </c:pt>
                <c:pt idx="283">
                  <c:v>-56.0673608885729</c:v>
                </c:pt>
                <c:pt idx="284">
                  <c:v>-56.135224924887197</c:v>
                </c:pt>
                <c:pt idx="285">
                  <c:v>-56.2028630545772</c:v>
                </c:pt>
                <c:pt idx="286">
                  <c:v>-56.3374649765193</c:v>
                </c:pt>
                <c:pt idx="287">
                  <c:v>-56.370879729724102</c:v>
                </c:pt>
                <c:pt idx="288">
                  <c:v>-56.670075431171398</c:v>
                </c:pt>
                <c:pt idx="289">
                  <c:v>-56.735936622279397</c:v>
                </c:pt>
                <c:pt idx="290">
                  <c:v>-56.801579459007598</c:v>
                </c:pt>
                <c:pt idx="291">
                  <c:v>-56.8670047714322</c:v>
                </c:pt>
                <c:pt idx="292">
                  <c:v>-56.9322133877113</c:v>
                </c:pt>
                <c:pt idx="293">
                  <c:v>-56.997206134059297</c:v>
                </c:pt>
                <c:pt idx="294">
                  <c:v>-57.029526549355197</c:v>
                </c:pt>
                <c:pt idx="295">
                  <c:v>-57.061983834720699</c:v>
                </c:pt>
                <c:pt idx="296">
                  <c:v>-57.1265473119456</c:v>
                </c:pt>
                <c:pt idx="297">
                  <c:v>-57.190897385964199</c:v>
                </c:pt>
                <c:pt idx="298">
                  <c:v>-57.2550348749647</c:v>
                </c:pt>
                <c:pt idx="299">
                  <c:v>-57.382675360314202</c:v>
                </c:pt>
                <c:pt idx="300">
                  <c:v>-57.446179982622901</c:v>
                </c:pt>
                <c:pt idx="301">
                  <c:v>-57.666708331448497</c:v>
                </c:pt>
                <c:pt idx="302">
                  <c:v>-58.283236734675299</c:v>
                </c:pt>
                <c:pt idx="303">
                  <c:v>-58.879901342699299</c:v>
                </c:pt>
                <c:pt idx="304">
                  <c:v>-59.457468126135304</c:v>
                </c:pt>
                <c:pt idx="305">
                  <c:v>-60.0166783878432</c:v>
                </c:pt>
                <c:pt idx="306">
                  <c:v>-60.5582481072287</c:v>
                </c:pt>
                <c:pt idx="307">
                  <c:v>-61.082867611933601</c:v>
                </c:pt>
                <c:pt idx="308">
                  <c:v>-61.591201516223002</c:v>
                </c:pt>
                <c:pt idx="309">
                  <c:v>-62.083888874788201</c:v>
                </c:pt>
                <c:pt idx="310">
                  <c:v>-62.561543508739199</c:v>
                </c:pt>
                <c:pt idx="311">
                  <c:v>-63.0247544674653</c:v>
                </c:pt>
                <c:pt idx="312">
                  <c:v>-63.474086595941301</c:v>
                </c:pt>
                <c:pt idx="313">
                  <c:v>-63.910081182083701</c:v>
                </c:pt>
              </c:numCache>
            </c:numRef>
          </c:yVal>
          <c:smooth val="0"/>
          <c:extLst>
            <c:ext xmlns:c16="http://schemas.microsoft.com/office/drawing/2014/chart" uri="{C3380CC4-5D6E-409C-BE32-E72D297353CC}">
              <c16:uniqueId val="{00000003-2CF6-44F4-95D0-15754BAA7477}"/>
            </c:ext>
          </c:extLst>
        </c:ser>
        <c:dLbls>
          <c:showLegendKey val="0"/>
          <c:showVal val="0"/>
          <c:showCatName val="0"/>
          <c:showSerName val="0"/>
          <c:showPercent val="0"/>
          <c:showBubbleSize val="0"/>
        </c:dLbls>
        <c:axId val="236215536"/>
        <c:axId val="236215144"/>
      </c:scatterChart>
      <c:valAx>
        <c:axId val="236214360"/>
        <c:scaling>
          <c:logBase val="10"/>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Frequency (Hz)</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6214752"/>
        <c:crossesAt val="1.0000000000000002E-3"/>
        <c:crossBetween val="midCat"/>
      </c:valAx>
      <c:valAx>
        <c:axId val="236214752"/>
        <c:scaling>
          <c:logBase val="10"/>
          <c:orientation val="minMax"/>
          <c:max val="4"/>
          <c:min val="4.0000000000000008E-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Gain (relative flux change per mk)</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6214360"/>
        <c:crossesAt val="1.0000000000000002E-3"/>
        <c:crossBetween val="midCat"/>
      </c:valAx>
      <c:valAx>
        <c:axId val="236215144"/>
        <c:scaling>
          <c:orientation val="minMax"/>
          <c:min val="-90"/>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Phase (degree)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6215536"/>
        <c:crosses val="max"/>
        <c:crossBetween val="midCat"/>
        <c:majorUnit val="45"/>
        <c:minorUnit val="15"/>
      </c:valAx>
      <c:valAx>
        <c:axId val="236215536"/>
        <c:scaling>
          <c:logBase val="10"/>
          <c:orientation val="minMax"/>
        </c:scaling>
        <c:delete val="1"/>
        <c:axPos val="b"/>
        <c:numFmt formatCode="General" sourceLinked="1"/>
        <c:majorTickMark val="out"/>
        <c:minorTickMark val="none"/>
        <c:tickLblPos val="nextTo"/>
        <c:crossAx val="23621514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8-10-24T12:53:33.817" idx="4">
    <p:pos x="10" y="10"/>
    <p:text>I think we were both in agreement that this would maybe be in the back of the slide deck as well?</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10-24T11:23:40.918" idx="1">
    <p:pos x="10" y="10"/>
    <p:text>As discussed suggest moving to end of presentation</p:text>
    <p:extLst>
      <p:ext uri="{C676402C-5697-4E1C-873F-D02D1690AC5C}">
        <p15:threadingInfo xmlns:p15="http://schemas.microsoft.com/office/powerpoint/2012/main" timeZoneBias="240"/>
      </p:ext>
    </p:extLst>
  </p:cm>
</p:cmLst>
</file>

<file path=ppt/drawings/drawing1.xml><?xml version="1.0" encoding="utf-8"?>
<c:userShapes xmlns:c="http://schemas.openxmlformats.org/drawingml/2006/chart">
  <cdr:relSizeAnchor xmlns:cdr="http://schemas.openxmlformats.org/drawingml/2006/chartDrawing">
    <cdr:from>
      <cdr:x>0.70833</cdr:x>
      <cdr:y>0.34047</cdr:y>
    </cdr:from>
    <cdr:to>
      <cdr:x>0.88782</cdr:x>
      <cdr:y>0.34047</cdr:y>
    </cdr:to>
    <cdr:cxnSp macro="">
      <cdr:nvCxnSpPr>
        <cdr:cNvPr id="3" name="Straight Arrow Connector 2">
          <a:extLst xmlns:a="http://schemas.openxmlformats.org/drawingml/2006/main">
            <a:ext uri="{FF2B5EF4-FFF2-40B4-BE49-F238E27FC236}">
              <a16:creationId xmlns:a16="http://schemas.microsoft.com/office/drawing/2014/main" id="{B893D9B7-DBB7-41BA-9513-A586D8259D59}"/>
            </a:ext>
          </a:extLst>
        </cdr:cNvPr>
        <cdr:cNvCxnSpPr/>
      </cdr:nvCxnSpPr>
      <cdr:spPr>
        <a:xfrm xmlns:a="http://schemas.openxmlformats.org/drawingml/2006/main">
          <a:off x="4210050" y="1343025"/>
          <a:ext cx="1066800" cy="0"/>
        </a:xfrm>
        <a:prstGeom xmlns:a="http://schemas.openxmlformats.org/drawingml/2006/main" prst="straightConnector1">
          <a:avLst/>
        </a:prstGeom>
        <a:ln xmlns:a="http://schemas.openxmlformats.org/drawingml/2006/main">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0.125</cdr:x>
      <cdr:y>0.34288</cdr:y>
    </cdr:from>
    <cdr:to>
      <cdr:x>0.24359</cdr:x>
      <cdr:y>0.34288</cdr:y>
    </cdr:to>
    <cdr:cxnSp macro="">
      <cdr:nvCxnSpPr>
        <cdr:cNvPr id="5" name="Straight Arrow Connector 4">
          <a:extLst xmlns:a="http://schemas.openxmlformats.org/drawingml/2006/main">
            <a:ext uri="{FF2B5EF4-FFF2-40B4-BE49-F238E27FC236}">
              <a16:creationId xmlns:a16="http://schemas.microsoft.com/office/drawing/2014/main" id="{9A7F0E44-CE7D-4DB1-81C4-8AC0374144F1}"/>
            </a:ext>
          </a:extLst>
        </cdr:cNvPr>
        <cdr:cNvCxnSpPr/>
      </cdr:nvCxnSpPr>
      <cdr:spPr>
        <a:xfrm xmlns:a="http://schemas.openxmlformats.org/drawingml/2006/main" flipH="1">
          <a:off x="742950" y="1352550"/>
          <a:ext cx="704850" cy="0"/>
        </a:xfrm>
        <a:prstGeom xmlns:a="http://schemas.openxmlformats.org/drawingml/2006/main" prst="straightConnector1">
          <a:avLst/>
        </a:prstGeom>
        <a:ln xmlns:a="http://schemas.openxmlformats.org/drawingml/2006/main">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7" rIns="96653" bIns="48327" rtlCol="0"/>
          <a:lstStyle>
            <a:lvl1pPr algn="r">
              <a:defRPr sz="1200"/>
            </a:lvl1pPr>
          </a:lstStyle>
          <a:p>
            <a:fld id="{C3706E6A-F5FA-094D-99DE-7C7107FB276F}" type="datetime1">
              <a:rPr lang="en-CA" smtClean="0"/>
              <a:pPr/>
              <a:t>2018-10-31</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a:defRPr sz="1200"/>
            </a:lvl1pPr>
          </a:lstStyle>
          <a:p>
            <a:r>
              <a:rPr lang="en-US"/>
              <a:t>UNRESTRICTED</a:t>
            </a:r>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3" tIns="48327" rIns="96653" bIns="48327" rtlCol="0" anchor="b"/>
          <a:lstStyle>
            <a:lvl1pPr algn="r">
              <a:defRPr sz="1200"/>
            </a:lvl1pPr>
          </a:lstStyle>
          <a:p>
            <a:fld id="{CBE5802F-D8A0-FD40-A558-8ED6A18C6F4E}" type="slidenum">
              <a:rPr lang="en-US" smtClean="0"/>
              <a:pPr/>
              <a:t>‹#›</a:t>
            </a:fld>
            <a:endParaRPr lang="en-US"/>
          </a:p>
        </p:txBody>
      </p:sp>
    </p:spTree>
    <p:extLst>
      <p:ext uri="{BB962C8B-B14F-4D97-AF65-F5344CB8AC3E}">
        <p14:creationId xmlns:p14="http://schemas.microsoft.com/office/powerpoint/2010/main" val="220285464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a:defRPr sz="1200"/>
            </a:lvl1pPr>
          </a:lstStyle>
          <a:p>
            <a:fld id="{7FD6AE2E-5B9D-C74D-8DF3-873D0C53E1CC}" type="datetime1">
              <a:rPr lang="en-CA" smtClean="0"/>
              <a:pPr/>
              <a:t>2018-10-31</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a:defRPr sz="1200"/>
            </a:lvl1pPr>
          </a:lstStyle>
          <a:p>
            <a:r>
              <a:rPr lang="en-US"/>
              <a:t>UNRESTRICTED</a:t>
            </a:r>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7" rIns="96653" bIns="48327" rtlCol="0" anchor="b"/>
          <a:lstStyle>
            <a:lvl1pPr algn="r">
              <a:defRPr sz="1200"/>
            </a:lvl1pPr>
          </a:lstStyle>
          <a:p>
            <a:fld id="{329B2972-47EF-544F-9906-3872D36B8B67}" type="slidenum">
              <a:rPr lang="en-US" smtClean="0"/>
              <a:pPr/>
              <a:t>‹#›</a:t>
            </a:fld>
            <a:endParaRPr lang="en-US" dirty="0"/>
          </a:p>
        </p:txBody>
      </p:sp>
    </p:spTree>
    <p:extLst>
      <p:ext uri="{BB962C8B-B14F-4D97-AF65-F5344CB8AC3E}">
        <p14:creationId xmlns:p14="http://schemas.microsoft.com/office/powerpoint/2010/main" val="1702033042"/>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kern="1200" dirty="0">
                <a:solidFill>
                  <a:schemeClr val="tx1"/>
                </a:solidFill>
                <a:effectLst/>
                <a:latin typeface="+mn-lt"/>
                <a:ea typeface="+mn-ea"/>
                <a:cs typeface="+mn-cs"/>
              </a:rPr>
              <a:t>My first time attending TRTR,</a:t>
            </a:r>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CA" sz="1200" kern="1200" dirty="0">
                <a:solidFill>
                  <a:schemeClr val="tx1"/>
                </a:solidFill>
                <a:effectLst/>
                <a:latin typeface="+mn-lt"/>
                <a:ea typeface="+mn-ea"/>
                <a:cs typeface="+mn-cs"/>
              </a:rPr>
              <a:t>I’d like to acknowledge authors, </a:t>
            </a:r>
            <a:r>
              <a:rPr lang="en-CA" sz="1200" kern="1200" dirty="0" err="1">
                <a:solidFill>
                  <a:schemeClr val="tx1"/>
                </a:solidFill>
                <a:effectLst/>
                <a:latin typeface="+mn-lt"/>
                <a:ea typeface="+mn-ea"/>
                <a:cs typeface="+mn-cs"/>
              </a:rPr>
              <a:t>Liqian</a:t>
            </a:r>
            <a:r>
              <a:rPr lang="en-CA" sz="1200" kern="1200" dirty="0">
                <a:solidFill>
                  <a:schemeClr val="tx1"/>
                </a:solidFill>
                <a:effectLst/>
                <a:latin typeface="+mn-lt"/>
                <a:ea typeface="+mn-ea"/>
                <a:cs typeface="+mn-cs"/>
              </a:rPr>
              <a:t> Li, Julian </a:t>
            </a:r>
            <a:r>
              <a:rPr lang="en-CA" sz="1200" kern="1200" dirty="0" err="1">
                <a:solidFill>
                  <a:schemeClr val="tx1"/>
                </a:solidFill>
                <a:effectLst/>
                <a:latin typeface="+mn-lt"/>
                <a:ea typeface="+mn-ea"/>
                <a:cs typeface="+mn-cs"/>
              </a:rPr>
              <a:t>Atfield</a:t>
            </a:r>
            <a:r>
              <a:rPr lang="en-CA" sz="1200" kern="1200" dirty="0">
                <a:solidFill>
                  <a:schemeClr val="tx1"/>
                </a:solidFill>
                <a:effectLst/>
                <a:latin typeface="+mn-lt"/>
                <a:ea typeface="+mn-ea"/>
                <a:cs typeface="+mn-cs"/>
              </a:rPr>
              <a:t> and Luke </a:t>
            </a:r>
            <a:r>
              <a:rPr lang="en-CA" sz="1200" kern="1200" dirty="0" err="1">
                <a:solidFill>
                  <a:schemeClr val="tx1"/>
                </a:solidFill>
                <a:effectLst/>
                <a:latin typeface="+mn-lt"/>
                <a:ea typeface="+mn-ea"/>
                <a:cs typeface="+mn-cs"/>
              </a:rPr>
              <a:t>Yaraskavitch</a:t>
            </a:r>
            <a:endParaRPr lang="en-CA" dirty="0"/>
          </a:p>
        </p:txBody>
      </p:sp>
      <p:sp>
        <p:nvSpPr>
          <p:cNvPr id="4" name="Footer Placeholder 3"/>
          <p:cNvSpPr>
            <a:spLocks noGrp="1"/>
          </p:cNvSpPr>
          <p:nvPr>
            <p:ph type="ftr" sz="quarter" idx="10"/>
          </p:nvPr>
        </p:nvSpPr>
        <p:spPr/>
        <p:txBody>
          <a:bodyPr/>
          <a:lstStyle/>
          <a:p>
            <a:r>
              <a:rPr lang="en-US"/>
              <a:t>UNRESTRICTED</a:t>
            </a:r>
            <a:endParaRPr lang="en-US" dirty="0"/>
          </a:p>
        </p:txBody>
      </p:sp>
      <p:sp>
        <p:nvSpPr>
          <p:cNvPr id="5" name="Slide Number Placeholder 4"/>
          <p:cNvSpPr>
            <a:spLocks noGrp="1"/>
          </p:cNvSpPr>
          <p:nvPr>
            <p:ph type="sldNum" sz="quarter" idx="11"/>
          </p:nvPr>
        </p:nvSpPr>
        <p:spPr/>
        <p:txBody>
          <a:bodyPr/>
          <a:lstStyle/>
          <a:p>
            <a:fld id="{329B2972-47EF-544F-9906-3872D36B8B67}" type="slidenum">
              <a:rPr lang="en-US" smtClean="0"/>
              <a:pPr/>
              <a:t>1</a:t>
            </a:fld>
            <a:endParaRPr lang="en-US" dirty="0"/>
          </a:p>
        </p:txBody>
      </p:sp>
    </p:spTree>
    <p:extLst>
      <p:ext uri="{BB962C8B-B14F-4D97-AF65-F5344CB8AC3E}">
        <p14:creationId xmlns:p14="http://schemas.microsoft.com/office/powerpoint/2010/main" val="2720869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According to the point kinetic model, the relative neutron flux of a core is a function of the input reactivity.  By measuring the output relative flux change versus the input reactivity perturbation, the transfer function of the system can be identified. For a critical core in the point kinetics model, the transfer function in the complex-frequency domain can be expressed as follows…the transfer function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Bring attention to rho</a:t>
            </a:r>
            <a:r>
              <a:rPr lang="en-CA" sz="1200" kern="1200" baseline="0" dirty="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sz="1200" kern="1200" baseline="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CA" sz="1200" kern="1200" baseline="0" dirty="0">
                <a:solidFill>
                  <a:schemeClr val="tx1"/>
                </a:solidFill>
                <a:effectLst/>
                <a:latin typeface="+mn-lt"/>
                <a:ea typeface="+mn-ea"/>
                <a:cs typeface="+mn-cs"/>
              </a:rPr>
              <a:t>Also can touch on prompt N lifetime and delayed N fraction </a:t>
            </a:r>
            <a:endParaRPr lang="en-CA" sz="1200" kern="1200" dirty="0">
              <a:solidFill>
                <a:schemeClr val="tx1"/>
              </a:solidFill>
              <a:effectLst/>
              <a:latin typeface="+mn-lt"/>
              <a:ea typeface="+mn-ea"/>
              <a:cs typeface="+mn-cs"/>
            </a:endParaRPr>
          </a:p>
          <a:p>
            <a:endParaRPr lang="en-CA" dirty="0"/>
          </a:p>
        </p:txBody>
      </p:sp>
      <p:sp>
        <p:nvSpPr>
          <p:cNvPr id="4" name="Footer Placeholder 3"/>
          <p:cNvSpPr>
            <a:spLocks noGrp="1"/>
          </p:cNvSpPr>
          <p:nvPr>
            <p:ph type="ftr" sz="quarter" idx="10"/>
          </p:nvPr>
        </p:nvSpPr>
        <p:spPr/>
        <p:txBody>
          <a:bodyPr/>
          <a:lstStyle/>
          <a:p>
            <a:r>
              <a:rPr lang="en-US"/>
              <a:t>UNRESTRICTED</a:t>
            </a:r>
            <a:endParaRPr lang="en-US" dirty="0"/>
          </a:p>
        </p:txBody>
      </p:sp>
      <p:sp>
        <p:nvSpPr>
          <p:cNvPr id="5" name="Slide Number Placeholder 4"/>
          <p:cNvSpPr>
            <a:spLocks noGrp="1"/>
          </p:cNvSpPr>
          <p:nvPr>
            <p:ph type="sldNum" sz="quarter" idx="11"/>
          </p:nvPr>
        </p:nvSpPr>
        <p:spPr/>
        <p:txBody>
          <a:bodyPr/>
          <a:lstStyle/>
          <a:p>
            <a:fld id="{329B2972-47EF-544F-9906-3872D36B8B67}" type="slidenum">
              <a:rPr lang="en-US" smtClean="0"/>
              <a:pPr/>
              <a:t>11</a:t>
            </a:fld>
            <a:endParaRPr lang="en-US" dirty="0"/>
          </a:p>
        </p:txBody>
      </p:sp>
    </p:spTree>
    <p:extLst>
      <p:ext uri="{BB962C8B-B14F-4D97-AF65-F5344CB8AC3E}">
        <p14:creationId xmlns:p14="http://schemas.microsoft.com/office/powerpoint/2010/main" val="1282711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CA" dirty="0"/>
                  <a:t>If</a:t>
                </a:r>
                <a:r>
                  <a:rPr lang="en-CA" baseline="0" dirty="0"/>
                  <a:t> we want to extract and fit the various </a:t>
                </a:r>
                <a:r>
                  <a:rPr lang="en-CA" baseline="0" dirty="0" err="1"/>
                  <a:t>kenetics</a:t>
                </a:r>
                <a:r>
                  <a:rPr lang="en-CA" baseline="0" dirty="0"/>
                  <a:t> parameters, we require a value of reactivity for the perturbation.</a:t>
                </a:r>
              </a:p>
              <a:p>
                <a:endParaRPr lang="en-CA" sz="1200" kern="1200" baseline="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CA" sz="1200" kern="1200" dirty="0">
                    <a:solidFill>
                      <a:schemeClr val="tx1"/>
                    </a:solidFill>
                    <a:effectLst/>
                    <a:latin typeface="+mn-lt"/>
                    <a:ea typeface="+mn-ea"/>
                    <a:cs typeface="+mn-cs"/>
                  </a:rPr>
                  <a:t>Historically the flux </a:t>
                </a:r>
                <a:r>
                  <a:rPr lang="en-CA" sz="1200" kern="1200" dirty="0" err="1">
                    <a:solidFill>
                      <a:schemeClr val="tx1"/>
                    </a:solidFill>
                    <a:effectLst/>
                    <a:latin typeface="+mn-lt"/>
                    <a:ea typeface="+mn-ea"/>
                    <a:cs typeface="+mn-cs"/>
                  </a:rPr>
                  <a:t>perturber’s</a:t>
                </a:r>
                <a:r>
                  <a:rPr lang="en-CA" sz="1200" kern="1200" dirty="0">
                    <a:solidFill>
                      <a:schemeClr val="tx1"/>
                    </a:solidFill>
                    <a:effectLst/>
                    <a:latin typeface="+mn-lt"/>
                    <a:ea typeface="+mn-ea"/>
                    <a:cs typeface="+mn-cs"/>
                  </a:rPr>
                  <a:t> reactivity worth has been measured by fixing it in the least N absorbing state and bringing ZED-2 critical by pumping D</a:t>
                </a:r>
                <a:r>
                  <a:rPr lang="en-CA" sz="1200" kern="1200" baseline="-25000" dirty="0">
                    <a:solidFill>
                      <a:schemeClr val="tx1"/>
                    </a:solidFill>
                    <a:effectLst/>
                    <a:latin typeface="+mn-lt"/>
                    <a:ea typeface="+mn-ea"/>
                    <a:cs typeface="+mn-cs"/>
                  </a:rPr>
                  <a:t>2</a:t>
                </a:r>
                <a:r>
                  <a:rPr lang="en-CA" sz="1200" kern="1200" dirty="0">
                    <a:solidFill>
                      <a:schemeClr val="tx1"/>
                    </a:solidFill>
                    <a:effectLst/>
                    <a:latin typeface="+mn-lt"/>
                    <a:ea typeface="+mn-ea"/>
                    <a:cs typeface="+mn-cs"/>
                  </a:rPr>
                  <a:t>O moderator into the </a:t>
                </a:r>
                <a:r>
                  <a:rPr lang="en-CA" sz="1200" kern="1200" dirty="0" err="1">
                    <a:solidFill>
                      <a:schemeClr val="tx1"/>
                    </a:solidFill>
                    <a:effectLst/>
                    <a:latin typeface="+mn-lt"/>
                    <a:ea typeface="+mn-ea"/>
                    <a:cs typeface="+mn-cs"/>
                  </a:rPr>
                  <a:t>calandria</a:t>
                </a:r>
                <a:r>
                  <a:rPr lang="en-CA" sz="1200" kern="1200" dirty="0">
                    <a:solidFill>
                      <a:schemeClr val="tx1"/>
                    </a:solidFill>
                    <a:effectLst/>
                    <a:latin typeface="+mn-lt"/>
                    <a:ea typeface="+mn-ea"/>
                    <a:cs typeface="+mn-cs"/>
                  </a:rPr>
                  <a:t> vessel to a critical steady state power.  The ultimate height of the moderator is of course dependent on the core composition and geometry.  The moderator height is then measured by lowering the accurate height probe which is a drum-and-cable drive system.  </a:t>
                </a:r>
              </a:p>
              <a:p>
                <a:pPr marL="171450" indent="-171450">
                  <a:buFont typeface="Arial" panose="020B0604020202020204" pitchFamily="34" charset="0"/>
                  <a:buChar char="•"/>
                </a:pPr>
                <a:r>
                  <a:rPr lang="en-CA" sz="1200" kern="1200" dirty="0">
                    <a:solidFill>
                      <a:schemeClr val="tx1"/>
                    </a:solidFill>
                    <a:effectLst/>
                    <a:latin typeface="+mn-lt"/>
                    <a:ea typeface="+mn-ea"/>
                    <a:cs typeface="+mn-cs"/>
                  </a:rPr>
                  <a:t>Once the probe makes electrical contact with the moderator surface, the height is displayed and recorded.  Then the flux </a:t>
                </a:r>
                <a:r>
                  <a:rPr lang="en-CA" sz="1200" kern="1200" dirty="0" err="1">
                    <a:solidFill>
                      <a:schemeClr val="tx1"/>
                    </a:solidFill>
                    <a:effectLst/>
                    <a:latin typeface="+mn-lt"/>
                    <a:ea typeface="+mn-ea"/>
                    <a:cs typeface="+mn-cs"/>
                  </a:rPr>
                  <a:t>perturber</a:t>
                </a:r>
                <a:r>
                  <a:rPr lang="en-CA" sz="1200" kern="1200" dirty="0">
                    <a:solidFill>
                      <a:schemeClr val="tx1"/>
                    </a:solidFill>
                    <a:effectLst/>
                    <a:latin typeface="+mn-lt"/>
                    <a:ea typeface="+mn-ea"/>
                    <a:cs typeface="+mn-cs"/>
                  </a:rPr>
                  <a:t> is selected to change to its most N absorbing state.  This causes a small negative reactor transient which is compensated for by pumping additional water into the </a:t>
                </a:r>
                <a:r>
                  <a:rPr lang="en-CA" sz="1200" kern="1200" dirty="0" err="1">
                    <a:solidFill>
                      <a:schemeClr val="tx1"/>
                    </a:solidFill>
                    <a:effectLst/>
                    <a:latin typeface="+mn-lt"/>
                    <a:ea typeface="+mn-ea"/>
                    <a:cs typeface="+mn-cs"/>
                  </a:rPr>
                  <a:t>calandra</a:t>
                </a:r>
                <a:r>
                  <a:rPr lang="en-CA" sz="1200" kern="1200" dirty="0">
                    <a:solidFill>
                      <a:schemeClr val="tx1"/>
                    </a:solidFill>
                    <a:effectLst/>
                    <a:latin typeface="+mn-lt"/>
                    <a:ea typeface="+mn-ea"/>
                    <a:cs typeface="+mn-cs"/>
                  </a:rPr>
                  <a:t> and the reactor is brought back to critical.  </a:t>
                </a:r>
              </a:p>
              <a:p>
                <a:pPr marL="171450" indent="-171450">
                  <a:buFont typeface="Arial" panose="020B0604020202020204" pitchFamily="34" charset="0"/>
                  <a:buChar char="•"/>
                </a:pPr>
                <a:r>
                  <a:rPr lang="en-CA" sz="1200" kern="1200" dirty="0">
                    <a:solidFill>
                      <a:schemeClr val="tx1"/>
                    </a:solidFill>
                    <a:effectLst/>
                    <a:latin typeface="+mn-lt"/>
                    <a:ea typeface="+mn-ea"/>
                    <a:cs typeface="+mn-cs"/>
                  </a:rPr>
                  <a:t>The accurate height is then re-measured.  The difference between the 2 moderator heights for the 2 </a:t>
                </a:r>
                <a:r>
                  <a:rPr lang="en-CA" sz="1200" kern="1200" dirty="0" err="1">
                    <a:solidFill>
                      <a:schemeClr val="tx1"/>
                    </a:solidFill>
                    <a:effectLst/>
                    <a:latin typeface="+mn-lt"/>
                    <a:ea typeface="+mn-ea"/>
                    <a:cs typeface="+mn-cs"/>
                  </a:rPr>
                  <a:t>perturber</a:t>
                </a:r>
                <a:r>
                  <a:rPr lang="en-CA" sz="1200" kern="1200" dirty="0">
                    <a:solidFill>
                      <a:schemeClr val="tx1"/>
                    </a:solidFill>
                    <a:effectLst/>
                    <a:latin typeface="+mn-lt"/>
                    <a:ea typeface="+mn-ea"/>
                    <a:cs typeface="+mn-cs"/>
                  </a:rPr>
                  <a:t> states can then be calculated. </a:t>
                </a:r>
              </a:p>
              <a:p>
                <a:pPr marL="171450" indent="-171450">
                  <a:buFont typeface="Arial" panose="020B0604020202020204" pitchFamily="34" charset="0"/>
                  <a:buChar char="•"/>
                </a:pPr>
                <a:r>
                  <a:rPr lang="en-CA" sz="1200" kern="1200" dirty="0">
                    <a:solidFill>
                      <a:schemeClr val="tx1"/>
                    </a:solidFill>
                    <a:effectLst/>
                    <a:latin typeface="+mn-lt"/>
                    <a:ea typeface="+mn-ea"/>
                    <a:cs typeface="+mn-cs"/>
                  </a:rPr>
                  <a:t>Then the level coefficient of reactivity(LCR) is applied to this difference which gives us the reactivity worth of the </a:t>
                </a:r>
                <a:r>
                  <a:rPr lang="en-CA" sz="1200" kern="1200" dirty="0" err="1">
                    <a:solidFill>
                      <a:schemeClr val="tx1"/>
                    </a:solidFill>
                    <a:effectLst/>
                    <a:latin typeface="+mn-lt"/>
                    <a:ea typeface="+mn-ea"/>
                    <a:cs typeface="+mn-cs"/>
                  </a:rPr>
                  <a:t>perturber</a:t>
                </a:r>
                <a:r>
                  <a:rPr lang="en-CA"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CA" sz="1200" kern="1200" dirty="0">
                    <a:solidFill>
                      <a:schemeClr val="tx1"/>
                    </a:solidFill>
                    <a:effectLst/>
                    <a:latin typeface="+mn-lt"/>
                    <a:ea typeface="+mn-ea"/>
                    <a:cs typeface="+mn-cs"/>
                  </a:rPr>
                  <a:t>Unfortunately, the accurate height probe has an accuracy of  ± 0.020 cm Therefore, the reactivity worth of a change in moderator level near critical has an accuracy in the range of 3 to 44 </a:t>
                </a:r>
                <a:r>
                  <a:rPr lang="en-CA" sz="1200" kern="1200" dirty="0">
                    <a:solidFill>
                      <a:schemeClr val="tx1"/>
                    </a:solidFill>
                    <a:effectLst/>
                    <a:latin typeface="+mn-lt"/>
                    <a:ea typeface="+mn-ea"/>
                    <a:cs typeface="+mn-cs"/>
                    <a:sym typeface="Symbol" panose="05050102010706020507" pitchFamily="18" charset="2"/>
                  </a:rPr>
                  <a:t></a:t>
                </a:r>
                <a:r>
                  <a:rPr lang="en-CA" sz="1200" kern="1200" dirty="0">
                    <a:solidFill>
                      <a:schemeClr val="tx1"/>
                    </a:solidFill>
                    <a:effectLst/>
                    <a:latin typeface="+mn-lt"/>
                    <a:ea typeface="+mn-ea"/>
                    <a:cs typeface="+mn-cs"/>
                  </a:rPr>
                  <a:t>k due to the height measurement alone. </a:t>
                </a:r>
              </a:p>
              <a:p>
                <a:pPr marL="171450" indent="-171450">
                  <a:buFont typeface="Arial" panose="020B0604020202020204" pitchFamily="34" charset="0"/>
                  <a:buChar char="•"/>
                </a:pPr>
                <a:r>
                  <a:rPr lang="en-CA" sz="1200" kern="1200" dirty="0">
                    <a:solidFill>
                      <a:schemeClr val="tx1"/>
                    </a:solidFill>
                    <a:effectLst/>
                    <a:latin typeface="+mn-lt"/>
                    <a:ea typeface="+mn-ea"/>
                    <a:cs typeface="+mn-cs"/>
                  </a:rPr>
                  <a:t> This is unsatisfactory for use in determining the reactivity worth of the binary </a:t>
                </a:r>
                <a:r>
                  <a:rPr lang="en-CA" sz="1200" kern="1200" dirty="0" err="1">
                    <a:solidFill>
                      <a:schemeClr val="tx1"/>
                    </a:solidFill>
                    <a:effectLst/>
                    <a:latin typeface="+mn-lt"/>
                    <a:ea typeface="+mn-ea"/>
                    <a:cs typeface="+mn-cs"/>
                  </a:rPr>
                  <a:t>perturber</a:t>
                </a:r>
                <a:r>
                  <a:rPr lang="en-CA" sz="1200" kern="1200" dirty="0">
                    <a:solidFill>
                      <a:schemeClr val="tx1"/>
                    </a:solidFill>
                    <a:effectLst/>
                    <a:latin typeface="+mn-lt"/>
                    <a:ea typeface="+mn-ea"/>
                    <a:cs typeface="+mn-cs"/>
                  </a:rPr>
                  <a:t>, which experience has shown to have a maximum worth of </a:t>
                </a:r>
                <a14:m>
                  <m:oMath xmlns:m="http://schemas.openxmlformats.org/officeDocument/2006/math">
                    <m:r>
                      <a:rPr lang="en-CA" sz="1200" i="1" kern="1200">
                        <a:solidFill>
                          <a:schemeClr val="tx1"/>
                        </a:solidFill>
                        <a:effectLst/>
                        <a:latin typeface="Cambria Math" panose="02040503050406030204" pitchFamily="18" charset="0"/>
                        <a:ea typeface="+mn-ea"/>
                        <a:cs typeface="+mn-cs"/>
                      </a:rPr>
                      <m:t>~</m:t>
                    </m:r>
                  </m:oMath>
                </a14:m>
                <a:r>
                  <a:rPr lang="en-CA" sz="1200" kern="1200" dirty="0">
                    <a:solidFill>
                      <a:schemeClr val="tx1"/>
                    </a:solidFill>
                    <a:effectLst/>
                    <a:latin typeface="+mn-lt"/>
                    <a:ea typeface="+mn-ea"/>
                    <a:cs typeface="+mn-cs"/>
                  </a:rPr>
                  <a:t>100 </a:t>
                </a:r>
                <a:r>
                  <a:rPr lang="en-CA" sz="1200" kern="1200" dirty="0">
                    <a:solidFill>
                      <a:schemeClr val="tx1"/>
                    </a:solidFill>
                    <a:effectLst/>
                    <a:latin typeface="+mn-lt"/>
                    <a:ea typeface="+mn-ea"/>
                    <a:cs typeface="+mn-cs"/>
                    <a:sym typeface="Symbol" panose="05050102010706020507" pitchFamily="18" charset="2"/>
                  </a:rPr>
                  <a:t></a:t>
                </a:r>
                <a:r>
                  <a:rPr lang="en-CA" sz="1200" kern="1200" dirty="0">
                    <a:solidFill>
                      <a:schemeClr val="tx1"/>
                    </a:solidFill>
                    <a:effectLst/>
                    <a:latin typeface="+mn-lt"/>
                    <a:ea typeface="+mn-ea"/>
                    <a:cs typeface="+mn-cs"/>
                  </a:rPr>
                  <a:t>k (dependent on core configuration and </a:t>
                </a:r>
                <a:r>
                  <a:rPr lang="en-CA" sz="1200" kern="1200" dirty="0" err="1">
                    <a:solidFill>
                      <a:schemeClr val="tx1"/>
                    </a:solidFill>
                    <a:effectLst/>
                    <a:latin typeface="+mn-lt"/>
                    <a:ea typeface="+mn-ea"/>
                    <a:cs typeface="+mn-cs"/>
                  </a:rPr>
                  <a:t>perturber</a:t>
                </a:r>
                <a:r>
                  <a:rPr lang="en-CA" sz="1200" kern="1200" dirty="0">
                    <a:solidFill>
                      <a:schemeClr val="tx1"/>
                    </a:solidFill>
                    <a:effectLst/>
                    <a:latin typeface="+mn-lt"/>
                    <a:ea typeface="+mn-ea"/>
                    <a:cs typeface="+mn-cs"/>
                  </a:rPr>
                  <a:t> location).  Therefore, a new accurate relative water level measurement system, or </a:t>
                </a:r>
                <a14:m>
                  <m:oMath xmlns:m="http://schemas.openxmlformats.org/officeDocument/2006/math">
                    <m:r>
                      <a:rPr lang="en-CA" sz="1200" i="1" kern="1200">
                        <a:solidFill>
                          <a:schemeClr val="tx1"/>
                        </a:solidFill>
                        <a:effectLst/>
                        <a:latin typeface="Cambria Math" panose="02040503050406030204" pitchFamily="18" charset="0"/>
                        <a:ea typeface="+mn-ea"/>
                        <a:cs typeface="+mn-cs"/>
                      </a:rPr>
                      <m:t>∆</m:t>
                    </m:r>
                    <m:sSub>
                      <m:sSubPr>
                        <m:ctrlPr>
                          <a:rPr lang="en-CA" sz="1200" i="1" kern="1200">
                            <a:solidFill>
                              <a:schemeClr val="tx1"/>
                            </a:solidFill>
                            <a:effectLst/>
                            <a:latin typeface="Cambria Math" panose="02040503050406030204" pitchFamily="18" charset="0"/>
                            <a:ea typeface="+mn-ea"/>
                            <a:cs typeface="+mn-cs"/>
                          </a:rPr>
                        </m:ctrlPr>
                      </m:sSubPr>
                      <m:e>
                        <m:r>
                          <a:rPr lang="en-CA" sz="1200" i="1" kern="1200">
                            <a:solidFill>
                              <a:schemeClr val="tx1"/>
                            </a:solidFill>
                            <a:effectLst/>
                            <a:latin typeface="Cambria Math" panose="02040503050406030204" pitchFamily="18" charset="0"/>
                            <a:ea typeface="+mn-ea"/>
                            <a:cs typeface="+mn-cs"/>
                          </a:rPr>
                          <m:t>𝐻</m:t>
                        </m:r>
                      </m:e>
                      <m:sub>
                        <m:r>
                          <a:rPr lang="en-CA" sz="1200" i="1" kern="1200">
                            <a:solidFill>
                              <a:schemeClr val="tx1"/>
                            </a:solidFill>
                            <a:effectLst/>
                            <a:latin typeface="Cambria Math" panose="02040503050406030204" pitchFamily="18" charset="0"/>
                            <a:ea typeface="+mn-ea"/>
                            <a:cs typeface="+mn-cs"/>
                          </a:rPr>
                          <m:t>𝐶</m:t>
                        </m:r>
                      </m:sub>
                    </m:sSub>
                  </m:oMath>
                </a14:m>
                <a:r>
                  <a:rPr lang="en-CA" sz="1200" kern="1200" dirty="0">
                    <a:solidFill>
                      <a:schemeClr val="tx1"/>
                    </a:solidFill>
                    <a:effectLst/>
                    <a:latin typeface="+mn-lt"/>
                    <a:ea typeface="+mn-ea"/>
                    <a:cs typeface="+mn-cs"/>
                  </a:rPr>
                  <a:t> system is required </a:t>
                </a:r>
                <a:endParaRPr lang="en-CA" dirty="0"/>
              </a:p>
            </p:txBody>
          </p:sp>
        </mc:Choice>
        <mc:Fallback xmlns="">
          <p:sp>
            <p:nvSpPr>
              <p:cNvPr id="3" name="Notes Placeholder 2"/>
              <p:cNvSpPr>
                <a:spLocks noGrp="1"/>
              </p:cNvSpPr>
              <p:nvPr>
                <p:ph type="body" idx="1"/>
              </p:nvPr>
            </p:nvSpPr>
            <p:spPr/>
            <p:txBody>
              <a:bodyPr/>
              <a:lstStyle/>
              <a:p>
                <a:r>
                  <a:rPr lang="en-CA" dirty="0" smtClean="0"/>
                  <a:t>If</a:t>
                </a:r>
                <a:r>
                  <a:rPr lang="en-CA" baseline="0" dirty="0" smtClean="0"/>
                  <a:t> we want to extract and fit the various </a:t>
                </a:r>
                <a:r>
                  <a:rPr lang="en-CA" baseline="0" dirty="0" err="1" smtClean="0"/>
                  <a:t>kenetics</a:t>
                </a:r>
                <a:r>
                  <a:rPr lang="en-CA" baseline="0" dirty="0" smtClean="0"/>
                  <a:t> parameters, we require a value of reactivity for the perturbation.</a:t>
                </a:r>
              </a:p>
              <a:p>
                <a:endParaRPr lang="en-CA" sz="1200" kern="1200" baseline="0" dirty="0" smtClean="0">
                  <a:solidFill>
                    <a:schemeClr val="tx1"/>
                  </a:solidFill>
                  <a:effectLst/>
                  <a:latin typeface="+mn-lt"/>
                  <a:ea typeface="+mn-ea"/>
                  <a:cs typeface="+mn-cs"/>
                </a:endParaRPr>
              </a:p>
              <a:p>
                <a:endParaRPr lang="en-CA"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CA" sz="1200" kern="1200" dirty="0">
                    <a:solidFill>
                      <a:schemeClr val="tx1"/>
                    </a:solidFill>
                    <a:effectLst/>
                    <a:latin typeface="+mn-lt"/>
                    <a:ea typeface="+mn-ea"/>
                    <a:cs typeface="+mn-cs"/>
                  </a:rPr>
                  <a:t>Historically the flux </a:t>
                </a:r>
                <a:r>
                  <a:rPr lang="en-CA" sz="1200" kern="1200" dirty="0" err="1">
                    <a:solidFill>
                      <a:schemeClr val="tx1"/>
                    </a:solidFill>
                    <a:effectLst/>
                    <a:latin typeface="+mn-lt"/>
                    <a:ea typeface="+mn-ea"/>
                    <a:cs typeface="+mn-cs"/>
                  </a:rPr>
                  <a:t>perturber’s</a:t>
                </a:r>
                <a:r>
                  <a:rPr lang="en-CA" sz="1200" kern="1200" dirty="0">
                    <a:solidFill>
                      <a:schemeClr val="tx1"/>
                    </a:solidFill>
                    <a:effectLst/>
                    <a:latin typeface="+mn-lt"/>
                    <a:ea typeface="+mn-ea"/>
                    <a:cs typeface="+mn-cs"/>
                  </a:rPr>
                  <a:t> reactivity worth has been measured by fixing it in the least N absorbing state and bringing ZED-2 critical by pumping D</a:t>
                </a:r>
                <a:r>
                  <a:rPr lang="en-CA" sz="1200" kern="1200" baseline="-25000" dirty="0">
                    <a:solidFill>
                      <a:schemeClr val="tx1"/>
                    </a:solidFill>
                    <a:effectLst/>
                    <a:latin typeface="+mn-lt"/>
                    <a:ea typeface="+mn-ea"/>
                    <a:cs typeface="+mn-cs"/>
                  </a:rPr>
                  <a:t>2</a:t>
                </a:r>
                <a:r>
                  <a:rPr lang="en-CA" sz="1200" kern="1200" dirty="0">
                    <a:solidFill>
                      <a:schemeClr val="tx1"/>
                    </a:solidFill>
                    <a:effectLst/>
                    <a:latin typeface="+mn-lt"/>
                    <a:ea typeface="+mn-ea"/>
                    <a:cs typeface="+mn-cs"/>
                  </a:rPr>
                  <a:t>O moderator into the </a:t>
                </a:r>
                <a:r>
                  <a:rPr lang="en-CA" sz="1200" kern="1200" dirty="0" err="1">
                    <a:solidFill>
                      <a:schemeClr val="tx1"/>
                    </a:solidFill>
                    <a:effectLst/>
                    <a:latin typeface="+mn-lt"/>
                    <a:ea typeface="+mn-ea"/>
                    <a:cs typeface="+mn-cs"/>
                  </a:rPr>
                  <a:t>calandria</a:t>
                </a:r>
                <a:r>
                  <a:rPr lang="en-CA" sz="1200" kern="1200" dirty="0">
                    <a:solidFill>
                      <a:schemeClr val="tx1"/>
                    </a:solidFill>
                    <a:effectLst/>
                    <a:latin typeface="+mn-lt"/>
                    <a:ea typeface="+mn-ea"/>
                    <a:cs typeface="+mn-cs"/>
                  </a:rPr>
                  <a:t> vessel to a critical steady state power.  The ultimate height of the moderator is of course dependent on the core composition and geometry.  The moderator height is then measured by lowering the accurate height probe which is a drum-and-cable drive system.  </a:t>
                </a:r>
                <a:endParaRPr lang="en-CA"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CA" sz="1200" kern="1200" dirty="0" smtClean="0">
                    <a:solidFill>
                      <a:schemeClr val="tx1"/>
                    </a:solidFill>
                    <a:effectLst/>
                    <a:latin typeface="+mn-lt"/>
                    <a:ea typeface="+mn-ea"/>
                    <a:cs typeface="+mn-cs"/>
                  </a:rPr>
                  <a:t>Once </a:t>
                </a:r>
                <a:r>
                  <a:rPr lang="en-CA" sz="1200" kern="1200" dirty="0">
                    <a:solidFill>
                      <a:schemeClr val="tx1"/>
                    </a:solidFill>
                    <a:effectLst/>
                    <a:latin typeface="+mn-lt"/>
                    <a:ea typeface="+mn-ea"/>
                    <a:cs typeface="+mn-cs"/>
                  </a:rPr>
                  <a:t>the probe makes electrical contact with the moderator surface, the height is displayed and recorded.  Then the flux </a:t>
                </a:r>
                <a:r>
                  <a:rPr lang="en-CA" sz="1200" kern="1200" dirty="0" err="1">
                    <a:solidFill>
                      <a:schemeClr val="tx1"/>
                    </a:solidFill>
                    <a:effectLst/>
                    <a:latin typeface="+mn-lt"/>
                    <a:ea typeface="+mn-ea"/>
                    <a:cs typeface="+mn-cs"/>
                  </a:rPr>
                  <a:t>perturber</a:t>
                </a:r>
                <a:r>
                  <a:rPr lang="en-CA" sz="1200" kern="1200" dirty="0">
                    <a:solidFill>
                      <a:schemeClr val="tx1"/>
                    </a:solidFill>
                    <a:effectLst/>
                    <a:latin typeface="+mn-lt"/>
                    <a:ea typeface="+mn-ea"/>
                    <a:cs typeface="+mn-cs"/>
                  </a:rPr>
                  <a:t> is selected to change to its most N absorbing state.  This causes a small negative reactor transient which is compensated for by pumping additional water into the </a:t>
                </a:r>
                <a:r>
                  <a:rPr lang="en-CA" sz="1200" kern="1200" dirty="0" err="1">
                    <a:solidFill>
                      <a:schemeClr val="tx1"/>
                    </a:solidFill>
                    <a:effectLst/>
                    <a:latin typeface="+mn-lt"/>
                    <a:ea typeface="+mn-ea"/>
                    <a:cs typeface="+mn-cs"/>
                  </a:rPr>
                  <a:t>calandra</a:t>
                </a:r>
                <a:r>
                  <a:rPr lang="en-CA" sz="1200" kern="1200" dirty="0">
                    <a:solidFill>
                      <a:schemeClr val="tx1"/>
                    </a:solidFill>
                    <a:effectLst/>
                    <a:latin typeface="+mn-lt"/>
                    <a:ea typeface="+mn-ea"/>
                    <a:cs typeface="+mn-cs"/>
                  </a:rPr>
                  <a:t> and the reactor is brought back to critical.  </a:t>
                </a:r>
                <a:endParaRPr lang="en-CA"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CA" sz="1200" kern="1200" dirty="0" smtClean="0">
                    <a:solidFill>
                      <a:schemeClr val="tx1"/>
                    </a:solidFill>
                    <a:effectLst/>
                    <a:latin typeface="+mn-lt"/>
                    <a:ea typeface="+mn-ea"/>
                    <a:cs typeface="+mn-cs"/>
                  </a:rPr>
                  <a:t>The </a:t>
                </a:r>
                <a:r>
                  <a:rPr lang="en-CA" sz="1200" kern="1200" dirty="0">
                    <a:solidFill>
                      <a:schemeClr val="tx1"/>
                    </a:solidFill>
                    <a:effectLst/>
                    <a:latin typeface="+mn-lt"/>
                    <a:ea typeface="+mn-ea"/>
                    <a:cs typeface="+mn-cs"/>
                  </a:rPr>
                  <a:t>accurate height is then re-measured.  The difference between the 2 moderator heights for the 2 </a:t>
                </a:r>
                <a:r>
                  <a:rPr lang="en-CA" sz="1200" kern="1200" dirty="0" err="1">
                    <a:solidFill>
                      <a:schemeClr val="tx1"/>
                    </a:solidFill>
                    <a:effectLst/>
                    <a:latin typeface="+mn-lt"/>
                    <a:ea typeface="+mn-ea"/>
                    <a:cs typeface="+mn-cs"/>
                  </a:rPr>
                  <a:t>perturber</a:t>
                </a:r>
                <a:r>
                  <a:rPr lang="en-CA" sz="1200" kern="1200" dirty="0">
                    <a:solidFill>
                      <a:schemeClr val="tx1"/>
                    </a:solidFill>
                    <a:effectLst/>
                    <a:latin typeface="+mn-lt"/>
                    <a:ea typeface="+mn-ea"/>
                    <a:cs typeface="+mn-cs"/>
                  </a:rPr>
                  <a:t> states can then be calculated. </a:t>
                </a:r>
                <a:endParaRPr lang="en-CA"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CA" sz="1200" kern="1200" dirty="0" smtClean="0">
                    <a:solidFill>
                      <a:schemeClr val="tx1"/>
                    </a:solidFill>
                    <a:effectLst/>
                    <a:latin typeface="+mn-lt"/>
                    <a:ea typeface="+mn-ea"/>
                    <a:cs typeface="+mn-cs"/>
                  </a:rPr>
                  <a:t>Then </a:t>
                </a:r>
                <a:r>
                  <a:rPr lang="en-CA" sz="1200" kern="1200" dirty="0">
                    <a:solidFill>
                      <a:schemeClr val="tx1"/>
                    </a:solidFill>
                    <a:effectLst/>
                    <a:latin typeface="+mn-lt"/>
                    <a:ea typeface="+mn-ea"/>
                    <a:cs typeface="+mn-cs"/>
                  </a:rPr>
                  <a:t>the level coefficient of reactivity is applied to this difference which gives us the reactivity worth of the </a:t>
                </a:r>
                <a:r>
                  <a:rPr lang="en-CA" sz="1200" kern="1200" dirty="0" err="1">
                    <a:solidFill>
                      <a:schemeClr val="tx1"/>
                    </a:solidFill>
                    <a:effectLst/>
                    <a:latin typeface="+mn-lt"/>
                    <a:ea typeface="+mn-ea"/>
                    <a:cs typeface="+mn-cs"/>
                  </a:rPr>
                  <a:t>perturber</a:t>
                </a:r>
                <a:r>
                  <a:rPr lang="en-CA" sz="1200" kern="1200" dirty="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CA" sz="1200" kern="1200" dirty="0" smtClean="0">
                    <a:solidFill>
                      <a:schemeClr val="tx1"/>
                    </a:solidFill>
                    <a:effectLst/>
                    <a:latin typeface="+mn-lt"/>
                    <a:ea typeface="+mn-ea"/>
                    <a:cs typeface="+mn-cs"/>
                  </a:rPr>
                  <a:t>Unfortunately</a:t>
                </a:r>
                <a:r>
                  <a:rPr lang="en-CA" sz="1200" kern="1200" dirty="0">
                    <a:solidFill>
                      <a:schemeClr val="tx1"/>
                    </a:solidFill>
                    <a:effectLst/>
                    <a:latin typeface="+mn-lt"/>
                    <a:ea typeface="+mn-ea"/>
                    <a:cs typeface="+mn-cs"/>
                  </a:rPr>
                  <a:t>, the accurate height probe has an accuracy of  ± 0.020 cm in relative height (± 0.2 cm absolute).  The LCR for a critical core is typically constrained to 0.15 </a:t>
                </a:r>
                <a:r>
                  <a:rPr lang="en-CA" sz="1200" kern="1200" dirty="0" err="1">
                    <a:solidFill>
                      <a:schemeClr val="tx1"/>
                    </a:solidFill>
                    <a:effectLst/>
                    <a:latin typeface="+mn-lt"/>
                    <a:ea typeface="+mn-ea"/>
                    <a:cs typeface="+mn-cs"/>
                  </a:rPr>
                  <a:t>mk</a:t>
                </a:r>
                <a:r>
                  <a:rPr lang="en-CA" sz="1200" kern="1200" dirty="0">
                    <a:solidFill>
                      <a:schemeClr val="tx1"/>
                    </a:solidFill>
                    <a:effectLst/>
                    <a:latin typeface="+mn-lt"/>
                    <a:ea typeface="+mn-ea"/>
                    <a:cs typeface="+mn-cs"/>
                  </a:rPr>
                  <a:t>/cm &lt; LCR &lt; 2.2 </a:t>
                </a:r>
                <a:r>
                  <a:rPr lang="en-CA" sz="1200" kern="1200" dirty="0" err="1">
                    <a:solidFill>
                      <a:schemeClr val="tx1"/>
                    </a:solidFill>
                    <a:effectLst/>
                    <a:latin typeface="+mn-lt"/>
                    <a:ea typeface="+mn-ea"/>
                    <a:cs typeface="+mn-cs"/>
                  </a:rPr>
                  <a:t>mk</a:t>
                </a:r>
                <a:r>
                  <a:rPr lang="en-CA" sz="1200" kern="1200" dirty="0">
                    <a:solidFill>
                      <a:schemeClr val="tx1"/>
                    </a:solidFill>
                    <a:effectLst/>
                    <a:latin typeface="+mn-lt"/>
                    <a:ea typeface="+mn-ea"/>
                    <a:cs typeface="+mn-cs"/>
                  </a:rPr>
                  <a:t>/cm  (constrained to 0.15 </a:t>
                </a:r>
                <a:r>
                  <a:rPr lang="en-CA" sz="1200" kern="1200" dirty="0" err="1">
                    <a:solidFill>
                      <a:schemeClr val="tx1"/>
                    </a:solidFill>
                    <a:effectLst/>
                    <a:latin typeface="+mn-lt"/>
                    <a:ea typeface="+mn-ea"/>
                    <a:cs typeface="+mn-cs"/>
                  </a:rPr>
                  <a:t>mk</a:t>
                </a:r>
                <a:r>
                  <a:rPr lang="en-CA" sz="1200" kern="1200" dirty="0">
                    <a:solidFill>
                      <a:schemeClr val="tx1"/>
                    </a:solidFill>
                    <a:effectLst/>
                    <a:latin typeface="+mn-lt"/>
                    <a:ea typeface="+mn-ea"/>
                    <a:cs typeface="+mn-cs"/>
                  </a:rPr>
                  <a:t>/cm &lt; LCR &lt; 2.2 </a:t>
                </a:r>
                <a:r>
                  <a:rPr lang="en-CA" sz="1200" kern="1200" dirty="0" err="1">
                    <a:solidFill>
                      <a:schemeClr val="tx1"/>
                    </a:solidFill>
                    <a:effectLst/>
                    <a:latin typeface="+mn-lt"/>
                    <a:ea typeface="+mn-ea"/>
                    <a:cs typeface="+mn-cs"/>
                  </a:rPr>
                  <a:t>mk</a:t>
                </a:r>
                <a:r>
                  <a:rPr lang="en-CA" sz="1200" kern="1200" dirty="0">
                    <a:solidFill>
                      <a:schemeClr val="tx1"/>
                    </a:solidFill>
                    <a:effectLst/>
                    <a:latin typeface="+mn-lt"/>
                    <a:ea typeface="+mn-ea"/>
                    <a:cs typeface="+mn-cs"/>
                  </a:rPr>
                  <a:t>/cm as per the operating limits of the reactor.) </a:t>
                </a:r>
                <a:endParaRPr lang="en-CA"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CA" sz="1200" kern="1200" dirty="0" smtClean="0">
                    <a:solidFill>
                      <a:schemeClr val="tx1"/>
                    </a:solidFill>
                    <a:effectLst/>
                    <a:latin typeface="+mn-lt"/>
                    <a:ea typeface="+mn-ea"/>
                    <a:cs typeface="+mn-cs"/>
                  </a:rPr>
                  <a:t>Therefore</a:t>
                </a:r>
                <a:r>
                  <a:rPr lang="en-CA" sz="1200" kern="1200" dirty="0">
                    <a:solidFill>
                      <a:schemeClr val="tx1"/>
                    </a:solidFill>
                    <a:effectLst/>
                    <a:latin typeface="+mn-lt"/>
                    <a:ea typeface="+mn-ea"/>
                    <a:cs typeface="+mn-cs"/>
                  </a:rPr>
                  <a:t>, the reactivity worth of a change in moderator level near critical has an accuracy in the range of 3 to 44 </a:t>
                </a:r>
                <a:r>
                  <a:rPr lang="en-CA" sz="1200" kern="1200" dirty="0">
                    <a:solidFill>
                      <a:schemeClr val="tx1"/>
                    </a:solidFill>
                    <a:effectLst/>
                    <a:latin typeface="+mn-lt"/>
                    <a:ea typeface="+mn-ea"/>
                    <a:cs typeface="+mn-cs"/>
                    <a:sym typeface="Symbol" panose="05050102010706020507" pitchFamily="18" charset="2"/>
                  </a:rPr>
                  <a:t></a:t>
                </a:r>
                <a:r>
                  <a:rPr lang="en-CA" sz="1200" kern="1200" dirty="0">
                    <a:solidFill>
                      <a:schemeClr val="tx1"/>
                    </a:solidFill>
                    <a:effectLst/>
                    <a:latin typeface="+mn-lt"/>
                    <a:ea typeface="+mn-ea"/>
                    <a:cs typeface="+mn-cs"/>
                  </a:rPr>
                  <a:t>k due to the height measurement alone. </a:t>
                </a:r>
                <a:endParaRPr lang="en-CA"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CA" sz="1200" kern="1200" dirty="0" smtClean="0">
                    <a:solidFill>
                      <a:schemeClr val="tx1"/>
                    </a:solidFill>
                    <a:effectLst/>
                    <a:latin typeface="+mn-lt"/>
                    <a:ea typeface="+mn-ea"/>
                    <a:cs typeface="+mn-cs"/>
                  </a:rPr>
                  <a:t> </a:t>
                </a:r>
                <a:r>
                  <a:rPr lang="en-CA" sz="1200" kern="1200" dirty="0">
                    <a:solidFill>
                      <a:schemeClr val="tx1"/>
                    </a:solidFill>
                    <a:effectLst/>
                    <a:latin typeface="+mn-lt"/>
                    <a:ea typeface="+mn-ea"/>
                    <a:cs typeface="+mn-cs"/>
                  </a:rPr>
                  <a:t>This is unsatisfactory for use in determining the reactivity worth of the binary </a:t>
                </a:r>
                <a:r>
                  <a:rPr lang="en-CA" sz="1200" kern="1200" dirty="0" err="1">
                    <a:solidFill>
                      <a:schemeClr val="tx1"/>
                    </a:solidFill>
                    <a:effectLst/>
                    <a:latin typeface="+mn-lt"/>
                    <a:ea typeface="+mn-ea"/>
                    <a:cs typeface="+mn-cs"/>
                  </a:rPr>
                  <a:t>perturber</a:t>
                </a:r>
                <a:r>
                  <a:rPr lang="en-CA" sz="1200" kern="1200" dirty="0">
                    <a:solidFill>
                      <a:schemeClr val="tx1"/>
                    </a:solidFill>
                    <a:effectLst/>
                    <a:latin typeface="+mn-lt"/>
                    <a:ea typeface="+mn-ea"/>
                    <a:cs typeface="+mn-cs"/>
                  </a:rPr>
                  <a:t>, which experience has shown to have a maximum worth of </a:t>
                </a:r>
                <a:r>
                  <a:rPr lang="en-CA" sz="1200" i="0" kern="1200">
                    <a:solidFill>
                      <a:schemeClr val="tx1"/>
                    </a:solidFill>
                    <a:effectLst/>
                    <a:latin typeface="+mn-lt"/>
                    <a:ea typeface="+mn-ea"/>
                    <a:cs typeface="+mn-cs"/>
                  </a:rPr>
                  <a:t>~</a:t>
                </a:r>
                <a:r>
                  <a:rPr lang="en-CA" sz="1200" kern="1200" dirty="0">
                    <a:solidFill>
                      <a:schemeClr val="tx1"/>
                    </a:solidFill>
                    <a:effectLst/>
                    <a:latin typeface="+mn-lt"/>
                    <a:ea typeface="+mn-ea"/>
                    <a:cs typeface="+mn-cs"/>
                  </a:rPr>
                  <a:t>100 </a:t>
                </a:r>
                <a:r>
                  <a:rPr lang="en-CA" sz="1200" kern="1200" dirty="0">
                    <a:solidFill>
                      <a:schemeClr val="tx1"/>
                    </a:solidFill>
                    <a:effectLst/>
                    <a:latin typeface="+mn-lt"/>
                    <a:ea typeface="+mn-ea"/>
                    <a:cs typeface="+mn-cs"/>
                    <a:sym typeface="Symbol" panose="05050102010706020507" pitchFamily="18" charset="2"/>
                  </a:rPr>
                  <a:t></a:t>
                </a:r>
                <a:r>
                  <a:rPr lang="en-CA" sz="1200" kern="1200" dirty="0">
                    <a:solidFill>
                      <a:schemeClr val="tx1"/>
                    </a:solidFill>
                    <a:effectLst/>
                    <a:latin typeface="+mn-lt"/>
                    <a:ea typeface="+mn-ea"/>
                    <a:cs typeface="+mn-cs"/>
                  </a:rPr>
                  <a:t>k (dependent on core configuration and </a:t>
                </a:r>
                <a:r>
                  <a:rPr lang="en-CA" sz="1200" kern="1200" dirty="0" err="1">
                    <a:solidFill>
                      <a:schemeClr val="tx1"/>
                    </a:solidFill>
                    <a:effectLst/>
                    <a:latin typeface="+mn-lt"/>
                    <a:ea typeface="+mn-ea"/>
                    <a:cs typeface="+mn-cs"/>
                  </a:rPr>
                  <a:t>perturber</a:t>
                </a:r>
                <a:r>
                  <a:rPr lang="en-CA" sz="1200" kern="1200" dirty="0">
                    <a:solidFill>
                      <a:schemeClr val="tx1"/>
                    </a:solidFill>
                    <a:effectLst/>
                    <a:latin typeface="+mn-lt"/>
                    <a:ea typeface="+mn-ea"/>
                    <a:cs typeface="+mn-cs"/>
                  </a:rPr>
                  <a:t> location).  Therefore, a new accurate relative water level measurement system, or </a:t>
                </a:r>
                <a:r>
                  <a:rPr lang="en-CA" sz="1200" i="0" kern="1200">
                    <a:solidFill>
                      <a:schemeClr val="tx1"/>
                    </a:solidFill>
                    <a:effectLst/>
                    <a:latin typeface="+mn-lt"/>
                    <a:ea typeface="+mn-ea"/>
                    <a:cs typeface="+mn-cs"/>
                  </a:rPr>
                  <a:t>∆𝐻_𝐶</a:t>
                </a:r>
                <a:r>
                  <a:rPr lang="en-CA" sz="1200" kern="1200" dirty="0">
                    <a:solidFill>
                      <a:schemeClr val="tx1"/>
                    </a:solidFill>
                    <a:effectLst/>
                    <a:latin typeface="+mn-lt"/>
                    <a:ea typeface="+mn-ea"/>
                    <a:cs typeface="+mn-cs"/>
                  </a:rPr>
                  <a:t> system is </a:t>
                </a:r>
                <a:r>
                  <a:rPr lang="en-CA" sz="1200" kern="1200" dirty="0" smtClean="0">
                    <a:solidFill>
                      <a:schemeClr val="tx1"/>
                    </a:solidFill>
                    <a:effectLst/>
                    <a:latin typeface="+mn-lt"/>
                    <a:ea typeface="+mn-ea"/>
                    <a:cs typeface="+mn-cs"/>
                  </a:rPr>
                  <a:t>required</a:t>
                </a:r>
                <a:r>
                  <a:rPr lang="en-CA" sz="1200" kern="1200" dirty="0">
                    <a:solidFill>
                      <a:schemeClr val="tx1"/>
                    </a:solidFill>
                    <a:effectLst/>
                    <a:latin typeface="+mn-lt"/>
                    <a:ea typeface="+mn-ea"/>
                    <a:cs typeface="+mn-cs"/>
                  </a:rPr>
                  <a:t> </a:t>
                </a:r>
              </a:p>
              <a:p>
                <a:endParaRPr lang="en-CA" sz="1200" kern="1200" dirty="0">
                  <a:solidFill>
                    <a:schemeClr val="tx1"/>
                  </a:solidFill>
                  <a:effectLst/>
                  <a:latin typeface="+mn-lt"/>
                  <a:ea typeface="+mn-ea"/>
                  <a:cs typeface="+mn-cs"/>
                </a:endParaRPr>
              </a:p>
              <a:p>
                <a:endParaRPr lang="en-CA" baseline="0" dirty="0" smtClean="0"/>
              </a:p>
              <a:p>
                <a:endParaRPr lang="en-CA" dirty="0"/>
              </a:p>
            </p:txBody>
          </p:sp>
        </mc:Fallback>
      </mc:AlternateContent>
      <p:sp>
        <p:nvSpPr>
          <p:cNvPr id="4" name="Footer Placeholder 3"/>
          <p:cNvSpPr>
            <a:spLocks noGrp="1"/>
          </p:cNvSpPr>
          <p:nvPr>
            <p:ph type="ftr" sz="quarter" idx="10"/>
          </p:nvPr>
        </p:nvSpPr>
        <p:spPr/>
        <p:txBody>
          <a:bodyPr/>
          <a:lstStyle/>
          <a:p>
            <a:r>
              <a:rPr lang="en-US"/>
              <a:t>UNRESTRICTED</a:t>
            </a:r>
            <a:endParaRPr lang="en-US" dirty="0"/>
          </a:p>
        </p:txBody>
      </p:sp>
      <p:sp>
        <p:nvSpPr>
          <p:cNvPr id="5" name="Slide Number Placeholder 4"/>
          <p:cNvSpPr>
            <a:spLocks noGrp="1"/>
          </p:cNvSpPr>
          <p:nvPr>
            <p:ph type="sldNum" sz="quarter" idx="11"/>
          </p:nvPr>
        </p:nvSpPr>
        <p:spPr/>
        <p:txBody>
          <a:bodyPr/>
          <a:lstStyle/>
          <a:p>
            <a:fld id="{329B2972-47EF-544F-9906-3872D36B8B67}" type="slidenum">
              <a:rPr lang="en-US" smtClean="0"/>
              <a:pPr/>
              <a:t>12</a:t>
            </a:fld>
            <a:endParaRPr lang="en-US" dirty="0"/>
          </a:p>
        </p:txBody>
      </p:sp>
    </p:spTree>
    <p:extLst>
      <p:ext uri="{BB962C8B-B14F-4D97-AF65-F5344CB8AC3E}">
        <p14:creationId xmlns:p14="http://schemas.microsoft.com/office/powerpoint/2010/main" val="973189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New device requirements</a:t>
            </a:r>
          </a:p>
          <a:p>
            <a:r>
              <a:rPr lang="en-CA" sz="1200" kern="1200" dirty="0">
                <a:solidFill>
                  <a:schemeClr val="tx1"/>
                </a:solidFill>
                <a:effectLst/>
                <a:latin typeface="+mn-lt"/>
                <a:ea typeface="+mn-ea"/>
                <a:cs typeface="+mn-cs"/>
              </a:rPr>
              <a:t>- 1um or better height accuracy</a:t>
            </a:r>
          </a:p>
          <a:p>
            <a:r>
              <a:rPr lang="en-CA" sz="1200" kern="1200" dirty="0">
                <a:solidFill>
                  <a:schemeClr val="tx1"/>
                </a:solidFill>
                <a:effectLst/>
                <a:latin typeface="+mn-lt"/>
                <a:ea typeface="+mn-ea"/>
                <a:cs typeface="+mn-cs"/>
              </a:rPr>
              <a:t>- range of ~0.7cm</a:t>
            </a:r>
          </a:p>
          <a:p>
            <a:r>
              <a:rPr lang="en-CA" sz="1200" kern="1200" dirty="0">
                <a:solidFill>
                  <a:schemeClr val="tx1"/>
                </a:solidFill>
                <a:effectLst/>
                <a:latin typeface="+mn-lt"/>
                <a:ea typeface="+mn-ea"/>
                <a:cs typeface="+mn-cs"/>
              </a:rPr>
              <a:t>- Must be flexible enough to be set to accommodate critical heights differing by up to 1 meter.</a:t>
            </a:r>
          </a:p>
          <a:p>
            <a:r>
              <a:rPr lang="en-CA" sz="1200" kern="1200" dirty="0">
                <a:solidFill>
                  <a:schemeClr val="tx1"/>
                </a:solidFill>
                <a:effectLst/>
                <a:latin typeface="+mn-lt"/>
                <a:ea typeface="+mn-ea"/>
                <a:cs typeface="+mn-cs"/>
              </a:rPr>
              <a:t>-Radiation Hardened</a:t>
            </a:r>
          </a:p>
          <a:p>
            <a:r>
              <a:rPr lang="en-CA" sz="1200" kern="1200" dirty="0">
                <a:solidFill>
                  <a:schemeClr val="tx1"/>
                </a:solidFill>
                <a:effectLst/>
                <a:latin typeface="+mn-lt"/>
                <a:ea typeface="+mn-ea"/>
                <a:cs typeface="+mn-cs"/>
              </a:rPr>
              <a:t>Summary- High accuracy, large range, and exposure to neutron and gamma ray irradiation are the main challenges for the measurement system.</a:t>
            </a:r>
            <a:endParaRPr lang="en-CA" dirty="0"/>
          </a:p>
        </p:txBody>
      </p:sp>
      <p:sp>
        <p:nvSpPr>
          <p:cNvPr id="4" name="Footer Placeholder 3"/>
          <p:cNvSpPr>
            <a:spLocks noGrp="1"/>
          </p:cNvSpPr>
          <p:nvPr>
            <p:ph type="ftr" sz="quarter" idx="10"/>
          </p:nvPr>
        </p:nvSpPr>
        <p:spPr/>
        <p:txBody>
          <a:bodyPr/>
          <a:lstStyle/>
          <a:p>
            <a:r>
              <a:rPr lang="en-US"/>
              <a:t>UNRESTRICTED</a:t>
            </a:r>
            <a:endParaRPr lang="en-US" dirty="0"/>
          </a:p>
        </p:txBody>
      </p:sp>
      <p:sp>
        <p:nvSpPr>
          <p:cNvPr id="5" name="Slide Number Placeholder 4"/>
          <p:cNvSpPr>
            <a:spLocks noGrp="1"/>
          </p:cNvSpPr>
          <p:nvPr>
            <p:ph type="sldNum" sz="quarter" idx="11"/>
          </p:nvPr>
        </p:nvSpPr>
        <p:spPr/>
        <p:txBody>
          <a:bodyPr/>
          <a:lstStyle/>
          <a:p>
            <a:fld id="{329B2972-47EF-544F-9906-3872D36B8B67}" type="slidenum">
              <a:rPr lang="en-US" smtClean="0"/>
              <a:pPr/>
              <a:t>13</a:t>
            </a:fld>
            <a:endParaRPr lang="en-US" dirty="0"/>
          </a:p>
        </p:txBody>
      </p:sp>
    </p:spTree>
    <p:extLst>
      <p:ext uri="{BB962C8B-B14F-4D97-AF65-F5344CB8AC3E}">
        <p14:creationId xmlns:p14="http://schemas.microsoft.com/office/powerpoint/2010/main" val="2826610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Selection of sensor</a:t>
            </a:r>
          </a:p>
          <a:p>
            <a:pPr marL="171450" indent="-171450">
              <a:buFont typeface="Arial" panose="020B0604020202020204" pitchFamily="34" charset="0"/>
              <a:buChar char="•"/>
            </a:pPr>
            <a:r>
              <a:rPr lang="en-CA" sz="1200" kern="1200" dirty="0">
                <a:solidFill>
                  <a:schemeClr val="tx1"/>
                </a:solidFill>
                <a:effectLst/>
                <a:latin typeface="+mn-lt"/>
                <a:ea typeface="+mn-ea"/>
                <a:cs typeface="+mn-cs"/>
              </a:rPr>
              <a:t>Ultrasound and laser are commonly used for accurate water level measurement.  They both use the timing of the reflection beam and the wave transmission speed to calculate distance.  The accuracy of ultrasound systems is usually in the centimeter or millimetre ranges, too coarse for this application. </a:t>
            </a:r>
          </a:p>
          <a:p>
            <a:pPr marL="171450" indent="-171450">
              <a:buFont typeface="Arial" panose="020B0604020202020204" pitchFamily="34" charset="0"/>
              <a:buChar char="•"/>
            </a:pPr>
            <a:r>
              <a:rPr lang="en-CA" sz="1200" kern="1200" dirty="0">
                <a:solidFill>
                  <a:schemeClr val="tx1"/>
                </a:solidFill>
                <a:effectLst/>
                <a:latin typeface="+mn-lt"/>
                <a:ea typeface="+mn-ea"/>
                <a:cs typeface="+mn-cs"/>
              </a:rPr>
              <a:t> Laser systems can have micrometer accuracy however, because of the potential radiation damage to the electronic components, it is not suitable to put a laser system close to the water surface inside the reactor.</a:t>
            </a:r>
          </a:p>
          <a:p>
            <a:pPr marL="171450" indent="-171450">
              <a:buFont typeface="Arial" panose="020B0604020202020204" pitchFamily="34" charset="0"/>
              <a:buChar char="•"/>
            </a:pPr>
            <a:r>
              <a:rPr lang="en-CA" sz="1200" kern="1200" dirty="0">
                <a:solidFill>
                  <a:schemeClr val="tx1"/>
                </a:solidFill>
                <a:effectLst/>
                <a:latin typeface="+mn-lt"/>
                <a:ea typeface="+mn-ea"/>
                <a:cs typeface="+mn-cs"/>
              </a:rPr>
              <a:t>For our application, a novel system was developed using a displacement sensor based on measurement of the capacitance between two parallel surfaces.  A sensor was selected from Micro-Epsilon, Figure.  The sensor itself has no active electronic components so it can be placed close to the core, while the preamplifier is remotely located safely away from radiation damage.  Selected sensor has a resolution of 2.25 nm. ( The type CS3 sensor has a resolution of 2.25 nm)</a:t>
            </a:r>
            <a:endParaRPr lang="en-CA" dirty="0"/>
          </a:p>
        </p:txBody>
      </p:sp>
      <p:sp>
        <p:nvSpPr>
          <p:cNvPr id="4" name="Footer Placeholder 3"/>
          <p:cNvSpPr>
            <a:spLocks noGrp="1"/>
          </p:cNvSpPr>
          <p:nvPr>
            <p:ph type="ftr" sz="quarter" idx="10"/>
          </p:nvPr>
        </p:nvSpPr>
        <p:spPr/>
        <p:txBody>
          <a:bodyPr/>
          <a:lstStyle/>
          <a:p>
            <a:r>
              <a:rPr lang="en-US"/>
              <a:t>UNRESTRICTED</a:t>
            </a:r>
            <a:endParaRPr lang="en-US" dirty="0"/>
          </a:p>
        </p:txBody>
      </p:sp>
      <p:sp>
        <p:nvSpPr>
          <p:cNvPr id="5" name="Slide Number Placeholder 4"/>
          <p:cNvSpPr>
            <a:spLocks noGrp="1"/>
          </p:cNvSpPr>
          <p:nvPr>
            <p:ph type="sldNum" sz="quarter" idx="11"/>
          </p:nvPr>
        </p:nvSpPr>
        <p:spPr/>
        <p:txBody>
          <a:bodyPr/>
          <a:lstStyle/>
          <a:p>
            <a:fld id="{329B2972-47EF-544F-9906-3872D36B8B67}" type="slidenum">
              <a:rPr lang="en-US" smtClean="0"/>
              <a:pPr/>
              <a:t>14</a:t>
            </a:fld>
            <a:endParaRPr lang="en-US" dirty="0"/>
          </a:p>
        </p:txBody>
      </p:sp>
    </p:spTree>
    <p:extLst>
      <p:ext uri="{BB962C8B-B14F-4D97-AF65-F5344CB8AC3E}">
        <p14:creationId xmlns:p14="http://schemas.microsoft.com/office/powerpoint/2010/main" val="1708110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kern="1200" dirty="0">
                    <a:solidFill>
                      <a:schemeClr val="tx1"/>
                    </a:solidFill>
                    <a:effectLst/>
                    <a:latin typeface="+mn-lt"/>
                    <a:ea typeface="+mn-ea"/>
                    <a:cs typeface="+mn-cs"/>
                  </a:rPr>
                  <a:t>The sensor would typically operate on a target surface of regular water, which is electrically conductive due to the presence of impurities.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kern="1200" dirty="0">
                    <a:solidFill>
                      <a:schemeClr val="tx1"/>
                    </a:solidFill>
                    <a:effectLst/>
                    <a:latin typeface="+mn-lt"/>
                    <a:ea typeface="+mn-ea"/>
                    <a:cs typeface="+mn-cs"/>
                  </a:rPr>
                  <a:t>However, ZED-2 uses high purity heavy water, which behaves as an electrical insulator, and cannot function as the sensor target.  Therefore, a hollow aluminum float was designed to be the sensor target, which relays the water level variation to the sensor.  The float is a long cylindrical tube, weighted at the bottom so that the centre of gravity is well below the centre of buoyancy.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kern="1200" dirty="0">
                    <a:solidFill>
                      <a:schemeClr val="tx1"/>
                    </a:solidFill>
                    <a:effectLst/>
                    <a:latin typeface="+mn-lt"/>
                    <a:ea typeface="+mn-ea"/>
                    <a:cs typeface="+mn-cs"/>
                  </a:rPr>
                  <a:t>This ensures the float stays vertical in the water, with its top surface horizontal.  Correspondingly, the sensor is mounted at the lower end of a long hollow hanger which is suspended from its top.  Gravity aligns the hanger vertically, so that the working surface of the sensor sits horizontally to face the top horizontal surface of the float.  A plastic holder was designed to keep the floater aligned under the sensor during operation, and to retrieve the float with the hanger when the unit is withdrawn.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kern="1200" dirty="0">
                    <a:solidFill>
                      <a:schemeClr val="tx1"/>
                    </a:solidFill>
                    <a:effectLst/>
                    <a:latin typeface="+mn-lt"/>
                    <a:ea typeface="+mn-ea"/>
                    <a:cs typeface="+mn-cs"/>
                  </a:rPr>
                  <a:t>The float is designed to sit in the heavy-water moderator with the top surface 5 cm above the moderator surface to reduce the likelihood of an accidental submersion. This leaves a comfortable margin with respect to the rate of moderator addition near critical, which is </a:t>
                </a:r>
                <a14:m>
                  <m:oMath xmlns:m="http://schemas.openxmlformats.org/officeDocument/2006/math">
                    <m:r>
                      <a:rPr lang="en-CA" sz="1200" i="1" kern="1200">
                        <a:solidFill>
                          <a:schemeClr val="tx1"/>
                        </a:solidFill>
                        <a:effectLst/>
                        <a:latin typeface="Cambria Math" panose="02040503050406030204" pitchFamily="18" charset="0"/>
                        <a:ea typeface="+mn-ea"/>
                        <a:cs typeface="+mn-cs"/>
                      </a:rPr>
                      <m:t>~</m:t>
                    </m:r>
                  </m:oMath>
                </a14:m>
                <a:r>
                  <a:rPr lang="en-CA" sz="1200" kern="1200" dirty="0">
                    <a:solidFill>
                      <a:schemeClr val="tx1"/>
                    </a:solidFill>
                    <a:effectLst/>
                    <a:latin typeface="+mn-lt"/>
                    <a:ea typeface="+mn-ea"/>
                    <a:cs typeface="+mn-cs"/>
                  </a:rPr>
                  <a:t>0.7 cm/min.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kern="1200" dirty="0">
                    <a:solidFill>
                      <a:schemeClr val="tx1"/>
                    </a:solidFill>
                    <a:effectLst/>
                    <a:latin typeface="+mn-lt"/>
                    <a:ea typeface="+mn-ea"/>
                    <a:cs typeface="+mn-cs"/>
                  </a:rPr>
                  <a:t>The wide range of critical heights can be adjusted for by using the sensors associated stepper motor and pulley system.  These are used to make gross changes to the float/sensor assembly and place them in at an appropriate height for active measurement. </a:t>
                </a:r>
              </a:p>
              <a:p>
                <a:endParaRPr lang="en-CA" dirty="0"/>
              </a:p>
            </p:txBody>
          </p:sp>
        </mc:Choice>
        <mc:Fallback xmlns="">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kern="1200" dirty="0" smtClean="0">
                    <a:solidFill>
                      <a:schemeClr val="tx1"/>
                    </a:solidFill>
                    <a:effectLst/>
                    <a:latin typeface="+mn-lt"/>
                    <a:ea typeface="+mn-ea"/>
                    <a:cs typeface="+mn-cs"/>
                  </a:rPr>
                  <a:t>The sensor would typically operate on a target surface of regular water, which is electrically conductive due to the presence of impurities.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kern="1200" dirty="0" smtClean="0">
                    <a:solidFill>
                      <a:schemeClr val="tx1"/>
                    </a:solidFill>
                    <a:effectLst/>
                    <a:latin typeface="+mn-lt"/>
                    <a:ea typeface="+mn-ea"/>
                    <a:cs typeface="+mn-cs"/>
                  </a:rPr>
                  <a:t>However, ZED-2 uses high purity heavy water, which behaves as an electrical insulator, and cannot function as the sensor target.  Therefore, a hollow aluminum float was designed to be the sensor target, which relays the water level variation to the sensor.  The float is a long cylindrical tube, weighted at the bottom so that the centre of gravity is well below the centre of buoyancy.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kern="1200" dirty="0" smtClean="0">
                    <a:solidFill>
                      <a:schemeClr val="tx1"/>
                    </a:solidFill>
                    <a:effectLst/>
                    <a:latin typeface="+mn-lt"/>
                    <a:ea typeface="+mn-ea"/>
                    <a:cs typeface="+mn-cs"/>
                  </a:rPr>
                  <a:t>This ensures the float stays vertical in the water, with its top surface horizontal.  Correspondingly, the sensor is mounted at the lower end of a long hollow hanger which is suspended from its top.  Gravity aligns the hanger vertically, so that the working surface of the sensor sits horizontally to face the top horizontal surface of the float.  A plastic holder was designed to keep the floater aligned under the sensor during operation, and to retrieve the float with the hanger when the unit is withdrawn.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kern="1200" dirty="0" smtClean="0">
                    <a:solidFill>
                      <a:schemeClr val="tx1"/>
                    </a:solidFill>
                    <a:effectLst/>
                    <a:latin typeface="+mn-lt"/>
                    <a:ea typeface="+mn-ea"/>
                    <a:cs typeface="+mn-cs"/>
                  </a:rPr>
                  <a:t>The float is designed to sit in the heavy-water moderator with the top surface 5 cm above the moderator surface to reduce the likelihood of an accidental submersion. This leaves a comfortable margin with respect to the rate of moderator addition near critical, which is </a:t>
                </a:r>
                <a:r>
                  <a:rPr lang="en-CA" sz="1200" i="0" kern="1200">
                    <a:solidFill>
                      <a:schemeClr val="tx1"/>
                    </a:solidFill>
                    <a:effectLst/>
                    <a:latin typeface="+mn-lt"/>
                    <a:ea typeface="+mn-ea"/>
                    <a:cs typeface="+mn-cs"/>
                  </a:rPr>
                  <a:t>~</a:t>
                </a:r>
                <a:r>
                  <a:rPr lang="en-CA" sz="1200" kern="1200" dirty="0">
                    <a:solidFill>
                      <a:schemeClr val="tx1"/>
                    </a:solidFill>
                    <a:effectLst/>
                    <a:latin typeface="+mn-lt"/>
                    <a:ea typeface="+mn-ea"/>
                    <a:cs typeface="+mn-cs"/>
                  </a:rPr>
                  <a:t>0.7 cm/min.  </a:t>
                </a:r>
                <a:endParaRPr lang="en-CA" sz="1200" kern="1200" dirty="0" smtClean="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kern="1200" dirty="0" smtClean="0">
                    <a:solidFill>
                      <a:schemeClr val="tx1"/>
                    </a:solidFill>
                    <a:effectLst/>
                    <a:latin typeface="+mn-lt"/>
                    <a:ea typeface="+mn-ea"/>
                    <a:cs typeface="+mn-cs"/>
                  </a:rPr>
                  <a:t>The </a:t>
                </a:r>
                <a:r>
                  <a:rPr lang="en-CA" sz="1200" kern="1200" dirty="0">
                    <a:solidFill>
                      <a:schemeClr val="tx1"/>
                    </a:solidFill>
                    <a:effectLst/>
                    <a:latin typeface="+mn-lt"/>
                    <a:ea typeface="+mn-ea"/>
                    <a:cs typeface="+mn-cs"/>
                  </a:rPr>
                  <a:t>wide range of critical heights can be adjusted for by using the sensors associated stepper motor and pulley system.  These are used to make gross changes to the float/sensor assembly and place them in at an appropriate height for active measurement. </a:t>
                </a:r>
              </a:p>
              <a:p>
                <a:endParaRPr lang="en-CA" dirty="0"/>
              </a:p>
            </p:txBody>
          </p:sp>
        </mc:Fallback>
      </mc:AlternateContent>
      <p:sp>
        <p:nvSpPr>
          <p:cNvPr id="4" name="Footer Placeholder 3"/>
          <p:cNvSpPr>
            <a:spLocks noGrp="1"/>
          </p:cNvSpPr>
          <p:nvPr>
            <p:ph type="ftr" sz="quarter" idx="10"/>
          </p:nvPr>
        </p:nvSpPr>
        <p:spPr/>
        <p:txBody>
          <a:bodyPr/>
          <a:lstStyle/>
          <a:p>
            <a:r>
              <a:rPr lang="en-US"/>
              <a:t>UNRESTRICTED</a:t>
            </a:r>
            <a:endParaRPr lang="en-US" dirty="0"/>
          </a:p>
        </p:txBody>
      </p:sp>
      <p:sp>
        <p:nvSpPr>
          <p:cNvPr id="5" name="Slide Number Placeholder 4"/>
          <p:cNvSpPr>
            <a:spLocks noGrp="1"/>
          </p:cNvSpPr>
          <p:nvPr>
            <p:ph type="sldNum" sz="quarter" idx="11"/>
          </p:nvPr>
        </p:nvSpPr>
        <p:spPr/>
        <p:txBody>
          <a:bodyPr/>
          <a:lstStyle/>
          <a:p>
            <a:fld id="{329B2972-47EF-544F-9906-3872D36B8B67}" type="slidenum">
              <a:rPr lang="en-US" smtClean="0"/>
              <a:pPr/>
              <a:t>15</a:t>
            </a:fld>
            <a:endParaRPr lang="en-US" dirty="0"/>
          </a:p>
        </p:txBody>
      </p:sp>
    </p:spTree>
    <p:extLst>
      <p:ext uri="{BB962C8B-B14F-4D97-AF65-F5344CB8AC3E}">
        <p14:creationId xmlns:p14="http://schemas.microsoft.com/office/powerpoint/2010/main" val="3225958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The critical moderator level was measured with the binary </a:t>
                </a:r>
                <a:r>
                  <a:rPr lang="en-CA" sz="1200" kern="1200" dirty="0" err="1">
                    <a:solidFill>
                      <a:schemeClr val="tx1"/>
                    </a:solidFill>
                    <a:effectLst/>
                    <a:latin typeface="+mn-lt"/>
                    <a:ea typeface="+mn-ea"/>
                    <a:cs typeface="+mn-cs"/>
                  </a:rPr>
                  <a:t>perturber</a:t>
                </a:r>
                <a:r>
                  <a:rPr lang="en-CA" sz="1200" kern="1200" dirty="0">
                    <a:solidFill>
                      <a:schemeClr val="tx1"/>
                    </a:solidFill>
                    <a:effectLst/>
                    <a:latin typeface="+mn-lt"/>
                    <a:ea typeface="+mn-ea"/>
                    <a:cs typeface="+mn-cs"/>
                  </a:rPr>
                  <a:t> in both the minimum and maximum absorbing state</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The four-trace-plot in this figure contains </a:t>
                </a:r>
                <a:r>
                  <a:rPr lang="en-CA" sz="1200" b="1" kern="1200" dirty="0">
                    <a:solidFill>
                      <a:schemeClr val="tx1"/>
                    </a:solidFill>
                    <a:effectLst/>
                    <a:latin typeface="+mn-lt"/>
                    <a:ea typeface="+mn-ea"/>
                    <a:cs typeface="+mn-cs"/>
                  </a:rPr>
                  <a:t>the </a:t>
                </a:r>
                <a:r>
                  <a:rPr lang="en-CA" sz="1200" b="1" kern="1200" dirty="0" err="1">
                    <a:solidFill>
                      <a:schemeClr val="tx1"/>
                    </a:solidFill>
                    <a:effectLst/>
                    <a:latin typeface="+mn-lt"/>
                    <a:ea typeface="+mn-ea"/>
                    <a:cs typeface="+mn-cs"/>
                  </a:rPr>
                  <a:t>perturber</a:t>
                </a:r>
                <a:r>
                  <a:rPr lang="en-CA" sz="1200" b="1" kern="1200" dirty="0">
                    <a:solidFill>
                      <a:schemeClr val="tx1"/>
                    </a:solidFill>
                    <a:effectLst/>
                    <a:latin typeface="+mn-lt"/>
                    <a:ea typeface="+mn-ea"/>
                    <a:cs typeface="+mn-cs"/>
                  </a:rPr>
                  <a:t> status voltage signal</a:t>
                </a:r>
                <a:r>
                  <a:rPr lang="en-CA" sz="1200" kern="1200" dirty="0">
                    <a:solidFill>
                      <a:schemeClr val="tx1"/>
                    </a:solidFill>
                    <a:effectLst/>
                    <a:latin typeface="+mn-lt"/>
                    <a:ea typeface="+mn-ea"/>
                    <a:cs typeface="+mn-cs"/>
                  </a:rPr>
                  <a:t> in light blue (high indicates minimum absorption), </a:t>
                </a:r>
                <a:r>
                  <a:rPr lang="en-CA" sz="1200" b="1" kern="1200" dirty="0">
                    <a:solidFill>
                      <a:schemeClr val="tx1"/>
                    </a:solidFill>
                    <a:effectLst/>
                    <a:latin typeface="+mn-lt"/>
                    <a:ea typeface="+mn-ea"/>
                    <a:cs typeface="+mn-cs"/>
                  </a:rPr>
                  <a:t>the neutron flux reading voltage signal</a:t>
                </a:r>
                <a:r>
                  <a:rPr lang="en-CA" sz="1200" kern="1200" dirty="0">
                    <a:solidFill>
                      <a:schemeClr val="tx1"/>
                    </a:solidFill>
                    <a:effectLst/>
                    <a:latin typeface="+mn-lt"/>
                    <a:ea typeface="+mn-ea"/>
                    <a:cs typeface="+mn-cs"/>
                  </a:rPr>
                  <a:t> in grey, </a:t>
                </a:r>
                <a:r>
                  <a:rPr lang="en-CA" sz="1200" b="1" kern="1200" dirty="0">
                    <a:solidFill>
                      <a:schemeClr val="tx1"/>
                    </a:solidFill>
                    <a:effectLst/>
                    <a:latin typeface="+mn-lt"/>
                    <a:ea typeface="+mn-ea"/>
                    <a:cs typeface="+mn-cs"/>
                  </a:rPr>
                  <a:t>the water level sensor (</a:t>
                </a:r>
                <a14:m>
                  <m:oMath xmlns:m="http://schemas.openxmlformats.org/officeDocument/2006/math">
                    <m:r>
                      <a:rPr lang="en-CA" sz="1200" b="1" i="1" kern="1200">
                        <a:solidFill>
                          <a:schemeClr val="tx1"/>
                        </a:solidFill>
                        <a:effectLst/>
                        <a:latin typeface="Cambria Math" panose="02040503050406030204" pitchFamily="18" charset="0"/>
                        <a:ea typeface="+mn-ea"/>
                        <a:cs typeface="+mn-cs"/>
                      </a:rPr>
                      <m:t>∆</m:t>
                    </m:r>
                    <m:sSub>
                      <m:sSubPr>
                        <m:ctrlPr>
                          <a:rPr lang="en-CA" sz="1200" b="1" i="1" kern="1200">
                            <a:solidFill>
                              <a:schemeClr val="tx1"/>
                            </a:solidFill>
                            <a:effectLst/>
                            <a:latin typeface="Cambria Math" panose="02040503050406030204" pitchFamily="18" charset="0"/>
                            <a:ea typeface="+mn-ea"/>
                            <a:cs typeface="+mn-cs"/>
                          </a:rPr>
                        </m:ctrlPr>
                      </m:sSubPr>
                      <m:e>
                        <m:r>
                          <a:rPr lang="en-CA" sz="1200" b="1" i="1" kern="1200">
                            <a:solidFill>
                              <a:schemeClr val="tx1"/>
                            </a:solidFill>
                            <a:effectLst/>
                            <a:latin typeface="Cambria Math" panose="02040503050406030204" pitchFamily="18" charset="0"/>
                            <a:ea typeface="+mn-ea"/>
                            <a:cs typeface="+mn-cs"/>
                          </a:rPr>
                          <m:t>𝑯</m:t>
                        </m:r>
                      </m:e>
                      <m:sub>
                        <m:r>
                          <a:rPr lang="en-CA" sz="1200" b="1" i="1" kern="1200">
                            <a:solidFill>
                              <a:schemeClr val="tx1"/>
                            </a:solidFill>
                            <a:effectLst/>
                            <a:latin typeface="Cambria Math" panose="02040503050406030204" pitchFamily="18" charset="0"/>
                            <a:ea typeface="+mn-ea"/>
                            <a:cs typeface="+mn-cs"/>
                          </a:rPr>
                          <m:t>𝑪</m:t>
                        </m:r>
                      </m:sub>
                    </m:sSub>
                  </m:oMath>
                </a14:m>
                <a:r>
                  <a:rPr lang="en-CA" sz="1200" b="1" kern="1200" dirty="0">
                    <a:solidFill>
                      <a:schemeClr val="tx1"/>
                    </a:solidFill>
                    <a:effectLst/>
                    <a:latin typeface="+mn-lt"/>
                    <a:ea typeface="+mn-ea"/>
                    <a:cs typeface="+mn-cs"/>
                  </a:rPr>
                  <a:t>) signal</a:t>
                </a:r>
                <a:r>
                  <a:rPr lang="en-CA" sz="1200" kern="1200" dirty="0">
                    <a:solidFill>
                      <a:schemeClr val="tx1"/>
                    </a:solidFill>
                    <a:effectLst/>
                    <a:latin typeface="+mn-lt"/>
                    <a:ea typeface="+mn-ea"/>
                    <a:cs typeface="+mn-cs"/>
                  </a:rPr>
                  <a:t> in orange (higher voltage indicates lower water level), and </a:t>
                </a:r>
                <a:r>
                  <a:rPr lang="en-CA" sz="1200" b="1" kern="1200" dirty="0">
                    <a:solidFill>
                      <a:schemeClr val="tx1"/>
                    </a:solidFill>
                    <a:effectLst/>
                    <a:latin typeface="+mn-lt"/>
                    <a:ea typeface="+mn-ea"/>
                    <a:cs typeface="+mn-cs"/>
                  </a:rPr>
                  <a:t>a window signal</a:t>
                </a:r>
                <a:r>
                  <a:rPr lang="en-CA" sz="1200" kern="1200" dirty="0">
                    <a:solidFill>
                      <a:schemeClr val="tx1"/>
                    </a:solidFill>
                    <a:effectLst/>
                    <a:latin typeface="+mn-lt"/>
                    <a:ea typeface="+mn-ea"/>
                    <a:cs typeface="+mn-cs"/>
                  </a:rPr>
                  <a:t> in yellow, which marks the area for calculating the average water level.  </a:t>
                </a:r>
              </a:p>
              <a:p>
                <a:r>
                  <a:rPr lang="en-CA" sz="1200" b="1" kern="1200" dirty="0">
                    <a:solidFill>
                      <a:schemeClr val="tx1"/>
                    </a:solidFill>
                    <a:effectLst/>
                    <a:latin typeface="+mn-lt"/>
                    <a:ea typeface="+mn-ea"/>
                    <a:cs typeface="+mn-cs"/>
                  </a:rPr>
                  <a:t>four</a:t>
                </a:r>
                <a:r>
                  <a:rPr lang="en-CA" sz="1200" kern="1200" dirty="0">
                    <a:solidFill>
                      <a:schemeClr val="tx1"/>
                    </a:solidFill>
                    <a:effectLst/>
                    <a:latin typeface="+mn-lt"/>
                    <a:ea typeface="+mn-ea"/>
                    <a:cs typeface="+mn-cs"/>
                  </a:rPr>
                  <a:t> sections where the </a:t>
                </a:r>
                <a:r>
                  <a:rPr lang="en-CA" sz="1200" kern="1200" dirty="0" err="1">
                    <a:solidFill>
                      <a:schemeClr val="tx1"/>
                    </a:solidFill>
                    <a:effectLst/>
                    <a:latin typeface="+mn-lt"/>
                    <a:ea typeface="+mn-ea"/>
                    <a:cs typeface="+mn-cs"/>
                  </a:rPr>
                  <a:t>perturber</a:t>
                </a:r>
                <a:r>
                  <a:rPr lang="en-CA" sz="1200" kern="1200" dirty="0">
                    <a:solidFill>
                      <a:schemeClr val="tx1"/>
                    </a:solidFill>
                    <a:effectLst/>
                    <a:latin typeface="+mn-lt"/>
                    <a:ea typeface="+mn-ea"/>
                    <a:cs typeface="+mn-cs"/>
                  </a:rPr>
                  <a:t> was at the maximum absorption state, and three sections at the minimum.  </a:t>
                </a:r>
              </a:p>
              <a:p>
                <a:r>
                  <a:rPr lang="en-CA" sz="1200" kern="1200" dirty="0">
                    <a:solidFill>
                      <a:schemeClr val="tx1"/>
                    </a:solidFill>
                    <a:effectLst/>
                    <a:latin typeface="+mn-lt"/>
                    <a:ea typeface="+mn-ea"/>
                    <a:cs typeface="+mn-cs"/>
                  </a:rPr>
                  <a:t>The </a:t>
                </a:r>
                <a:r>
                  <a:rPr lang="en-CA" sz="1200" b="1" kern="1200" dirty="0">
                    <a:solidFill>
                      <a:schemeClr val="tx1"/>
                    </a:solidFill>
                    <a:effectLst/>
                    <a:latin typeface="+mn-lt"/>
                    <a:ea typeface="+mn-ea"/>
                    <a:cs typeface="+mn-cs"/>
                  </a:rPr>
                  <a:t>window</a:t>
                </a:r>
                <a:r>
                  <a:rPr lang="en-CA" sz="1200" kern="1200" dirty="0">
                    <a:solidFill>
                      <a:schemeClr val="tx1"/>
                    </a:solidFill>
                    <a:effectLst/>
                    <a:latin typeface="+mn-lt"/>
                    <a:ea typeface="+mn-ea"/>
                    <a:cs typeface="+mn-cs"/>
                  </a:rPr>
                  <a:t>s marked the </a:t>
                </a:r>
                <a:r>
                  <a:rPr lang="en-CA" sz="1200" b="1" kern="1200" dirty="0">
                    <a:solidFill>
                      <a:schemeClr val="tx1"/>
                    </a:solidFill>
                    <a:effectLst/>
                    <a:latin typeface="+mn-lt"/>
                    <a:ea typeface="+mn-ea"/>
                    <a:cs typeface="+mn-cs"/>
                  </a:rPr>
                  <a:t>280 </a:t>
                </a:r>
                <a:r>
                  <a:rPr lang="en-CA" sz="1200" kern="1200" dirty="0">
                    <a:solidFill>
                      <a:schemeClr val="tx1"/>
                    </a:solidFill>
                    <a:effectLst/>
                    <a:latin typeface="+mn-lt"/>
                    <a:ea typeface="+mn-ea"/>
                    <a:cs typeface="+mn-cs"/>
                  </a:rPr>
                  <a:t>s periods where the water was kept steady for water level sensor signal averaging.</a:t>
                </a:r>
              </a:p>
              <a:p>
                <a:r>
                  <a:rPr lang="en-CA" sz="1200" kern="1200" dirty="0">
                    <a:solidFill>
                      <a:schemeClr val="tx1"/>
                    </a:solidFill>
                    <a:effectLst/>
                    <a:latin typeface="+mn-lt"/>
                    <a:ea typeface="+mn-ea"/>
                    <a:cs typeface="+mn-cs"/>
                  </a:rPr>
                  <a:t>What is clear from this figure is that the readings for the same </a:t>
                </a:r>
                <a:r>
                  <a:rPr lang="en-CA" sz="1200" kern="1200" dirty="0" err="1">
                    <a:solidFill>
                      <a:schemeClr val="tx1"/>
                    </a:solidFill>
                    <a:effectLst/>
                    <a:latin typeface="+mn-lt"/>
                    <a:ea typeface="+mn-ea"/>
                    <a:cs typeface="+mn-cs"/>
                  </a:rPr>
                  <a:t>perturber</a:t>
                </a:r>
                <a:r>
                  <a:rPr lang="en-CA" sz="1200" kern="1200" dirty="0">
                    <a:solidFill>
                      <a:schemeClr val="tx1"/>
                    </a:solidFill>
                    <a:effectLst/>
                    <a:latin typeface="+mn-lt"/>
                    <a:ea typeface="+mn-ea"/>
                    <a:cs typeface="+mn-cs"/>
                  </a:rPr>
                  <a:t> states are consistent. </a:t>
                </a:r>
                <a:endParaRPr lang="en-CA" dirty="0"/>
              </a:p>
            </p:txBody>
          </p:sp>
        </mc:Choice>
        <mc:Fallback xmlns="">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The critical moderator level was measured with the binary </a:t>
                </a:r>
                <a:r>
                  <a:rPr lang="en-CA" sz="1200" kern="1200" dirty="0" err="1" smtClean="0">
                    <a:solidFill>
                      <a:schemeClr val="tx1"/>
                    </a:solidFill>
                    <a:effectLst/>
                    <a:latin typeface="+mn-lt"/>
                    <a:ea typeface="+mn-ea"/>
                    <a:cs typeface="+mn-cs"/>
                  </a:rPr>
                  <a:t>perturber</a:t>
                </a:r>
                <a:r>
                  <a:rPr lang="en-CA" sz="1200" kern="1200" dirty="0" smtClean="0">
                    <a:solidFill>
                      <a:schemeClr val="tx1"/>
                    </a:solidFill>
                    <a:effectLst/>
                    <a:latin typeface="+mn-lt"/>
                    <a:ea typeface="+mn-ea"/>
                    <a:cs typeface="+mn-cs"/>
                  </a:rPr>
                  <a:t> in both the minimum and maximum absorbing state</a:t>
                </a:r>
              </a:p>
              <a:p>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The </a:t>
                </a:r>
                <a:r>
                  <a:rPr lang="en-CA" sz="1200" kern="1200" dirty="0">
                    <a:solidFill>
                      <a:schemeClr val="tx1"/>
                    </a:solidFill>
                    <a:effectLst/>
                    <a:latin typeface="+mn-lt"/>
                    <a:ea typeface="+mn-ea"/>
                    <a:cs typeface="+mn-cs"/>
                  </a:rPr>
                  <a:t>four-trace-plot in this figure contains </a:t>
                </a:r>
                <a:r>
                  <a:rPr lang="en-CA" sz="1200" b="1" kern="1200" dirty="0">
                    <a:solidFill>
                      <a:schemeClr val="tx1"/>
                    </a:solidFill>
                    <a:effectLst/>
                    <a:latin typeface="+mn-lt"/>
                    <a:ea typeface="+mn-ea"/>
                    <a:cs typeface="+mn-cs"/>
                  </a:rPr>
                  <a:t>the </a:t>
                </a:r>
                <a:r>
                  <a:rPr lang="en-CA" sz="1200" b="1" kern="1200" dirty="0" err="1">
                    <a:solidFill>
                      <a:schemeClr val="tx1"/>
                    </a:solidFill>
                    <a:effectLst/>
                    <a:latin typeface="+mn-lt"/>
                    <a:ea typeface="+mn-ea"/>
                    <a:cs typeface="+mn-cs"/>
                  </a:rPr>
                  <a:t>perturber</a:t>
                </a:r>
                <a:r>
                  <a:rPr lang="en-CA" sz="1200" b="1" kern="1200" dirty="0">
                    <a:solidFill>
                      <a:schemeClr val="tx1"/>
                    </a:solidFill>
                    <a:effectLst/>
                    <a:latin typeface="+mn-lt"/>
                    <a:ea typeface="+mn-ea"/>
                    <a:cs typeface="+mn-cs"/>
                  </a:rPr>
                  <a:t> status voltage signal</a:t>
                </a:r>
                <a:r>
                  <a:rPr lang="en-CA" sz="1200" kern="1200" dirty="0">
                    <a:solidFill>
                      <a:schemeClr val="tx1"/>
                    </a:solidFill>
                    <a:effectLst/>
                    <a:latin typeface="+mn-lt"/>
                    <a:ea typeface="+mn-ea"/>
                    <a:cs typeface="+mn-cs"/>
                  </a:rPr>
                  <a:t> in light blue (high indicates minimum absorption), </a:t>
                </a:r>
                <a:r>
                  <a:rPr lang="en-CA" sz="1200" b="1" kern="1200" dirty="0">
                    <a:solidFill>
                      <a:schemeClr val="tx1"/>
                    </a:solidFill>
                    <a:effectLst/>
                    <a:latin typeface="+mn-lt"/>
                    <a:ea typeface="+mn-ea"/>
                    <a:cs typeface="+mn-cs"/>
                  </a:rPr>
                  <a:t>the neutron flux reading voltage signal</a:t>
                </a:r>
                <a:r>
                  <a:rPr lang="en-CA" sz="1200" kern="1200" dirty="0">
                    <a:solidFill>
                      <a:schemeClr val="tx1"/>
                    </a:solidFill>
                    <a:effectLst/>
                    <a:latin typeface="+mn-lt"/>
                    <a:ea typeface="+mn-ea"/>
                    <a:cs typeface="+mn-cs"/>
                  </a:rPr>
                  <a:t> in grey, </a:t>
                </a:r>
                <a:r>
                  <a:rPr lang="en-CA" sz="1200" b="1" kern="1200" dirty="0">
                    <a:solidFill>
                      <a:schemeClr val="tx1"/>
                    </a:solidFill>
                    <a:effectLst/>
                    <a:latin typeface="+mn-lt"/>
                    <a:ea typeface="+mn-ea"/>
                    <a:cs typeface="+mn-cs"/>
                  </a:rPr>
                  <a:t>the water level sensor (</a:t>
                </a:r>
                <a:r>
                  <a:rPr lang="en-CA" sz="1200" b="1" i="0" kern="1200">
                    <a:solidFill>
                      <a:schemeClr val="tx1"/>
                    </a:solidFill>
                    <a:effectLst/>
                    <a:latin typeface="+mn-lt"/>
                    <a:ea typeface="+mn-ea"/>
                    <a:cs typeface="+mn-cs"/>
                  </a:rPr>
                  <a:t>∆𝑯_𝑪</a:t>
                </a:r>
                <a:r>
                  <a:rPr lang="en-CA" sz="1200" b="1" kern="1200" dirty="0">
                    <a:solidFill>
                      <a:schemeClr val="tx1"/>
                    </a:solidFill>
                    <a:effectLst/>
                    <a:latin typeface="+mn-lt"/>
                    <a:ea typeface="+mn-ea"/>
                    <a:cs typeface="+mn-cs"/>
                  </a:rPr>
                  <a:t>) signal</a:t>
                </a:r>
                <a:r>
                  <a:rPr lang="en-CA" sz="1200" kern="1200" dirty="0">
                    <a:solidFill>
                      <a:schemeClr val="tx1"/>
                    </a:solidFill>
                    <a:effectLst/>
                    <a:latin typeface="+mn-lt"/>
                    <a:ea typeface="+mn-ea"/>
                    <a:cs typeface="+mn-cs"/>
                  </a:rPr>
                  <a:t> in orange (higher voltage indicates lower water level), and </a:t>
                </a:r>
                <a:r>
                  <a:rPr lang="en-CA" sz="1200" b="1" kern="1200" dirty="0">
                    <a:solidFill>
                      <a:schemeClr val="tx1"/>
                    </a:solidFill>
                    <a:effectLst/>
                    <a:latin typeface="+mn-lt"/>
                    <a:ea typeface="+mn-ea"/>
                    <a:cs typeface="+mn-cs"/>
                  </a:rPr>
                  <a:t>a window signal</a:t>
                </a:r>
                <a:r>
                  <a:rPr lang="en-CA" sz="1200" kern="1200" dirty="0">
                    <a:solidFill>
                      <a:schemeClr val="tx1"/>
                    </a:solidFill>
                    <a:effectLst/>
                    <a:latin typeface="+mn-lt"/>
                    <a:ea typeface="+mn-ea"/>
                    <a:cs typeface="+mn-cs"/>
                  </a:rPr>
                  <a:t> in yellow, which marks the area for calculating the average water level.  When there is rapid changes in the water level, the sensor output shows an oscillation of about 0.45 Hz, which may be a result of a surface wave or the vertical oscillation of the float.  Continuous data logging allowed averaging to filter out the oscillations.  Before time zero, the core had been running near 60 W for about 1 hour so that the delayed neutron precursor population was considered to be in equilibrium.  At approximately </a:t>
                </a:r>
                <a:r>
                  <a:rPr lang="en-CA" sz="1200" b="1" kern="1200" dirty="0">
                    <a:solidFill>
                      <a:schemeClr val="tx1"/>
                    </a:solidFill>
                    <a:effectLst/>
                    <a:latin typeface="+mn-lt"/>
                    <a:ea typeface="+mn-ea"/>
                    <a:cs typeface="+mn-cs"/>
                  </a:rPr>
                  <a:t>260 s</a:t>
                </a:r>
                <a:r>
                  <a:rPr lang="en-CA" sz="1200" kern="1200" dirty="0">
                    <a:solidFill>
                      <a:schemeClr val="tx1"/>
                    </a:solidFill>
                    <a:effectLst/>
                    <a:latin typeface="+mn-lt"/>
                    <a:ea typeface="+mn-ea"/>
                    <a:cs typeface="+mn-cs"/>
                  </a:rPr>
                  <a:t>, the </a:t>
                </a:r>
                <a:r>
                  <a:rPr lang="en-CA" sz="1200" kern="1200" dirty="0" err="1">
                    <a:solidFill>
                      <a:schemeClr val="tx1"/>
                    </a:solidFill>
                    <a:effectLst/>
                    <a:latin typeface="+mn-lt"/>
                    <a:ea typeface="+mn-ea"/>
                    <a:cs typeface="+mn-cs"/>
                  </a:rPr>
                  <a:t>perturber</a:t>
                </a:r>
                <a:r>
                  <a:rPr lang="en-CA" sz="1200" kern="1200" dirty="0">
                    <a:solidFill>
                      <a:schemeClr val="tx1"/>
                    </a:solidFill>
                    <a:effectLst/>
                    <a:latin typeface="+mn-lt"/>
                    <a:ea typeface="+mn-ea"/>
                    <a:cs typeface="+mn-cs"/>
                  </a:rPr>
                  <a:t> was driven from the maximum absorption state to the minimum absorption state, the neutron flux signal increased, until 20 seconds later the water level was lowered (level sensor signal increased).  It took several minutes for the reactor to stabilize at 60 W again, by addition or removal of moderator.  The power was then kept steady for about 300 seconds so that an accurate average water level signal could be obtained.  At approximately </a:t>
                </a:r>
                <a:r>
                  <a:rPr lang="en-CA" sz="1200" b="1" kern="1200" dirty="0">
                    <a:solidFill>
                      <a:schemeClr val="tx1"/>
                    </a:solidFill>
                    <a:effectLst/>
                    <a:latin typeface="+mn-lt"/>
                    <a:ea typeface="+mn-ea"/>
                    <a:cs typeface="+mn-cs"/>
                  </a:rPr>
                  <a:t>1100 </a:t>
                </a:r>
                <a:r>
                  <a:rPr lang="en-CA" sz="1200" kern="1200" dirty="0">
                    <a:solidFill>
                      <a:schemeClr val="tx1"/>
                    </a:solidFill>
                    <a:effectLst/>
                    <a:latin typeface="+mn-lt"/>
                    <a:ea typeface="+mn-ea"/>
                    <a:cs typeface="+mn-cs"/>
                  </a:rPr>
                  <a:t>s, the opposite </a:t>
                </a:r>
                <a:r>
                  <a:rPr lang="en-CA" sz="1200" kern="1200" dirty="0" err="1">
                    <a:solidFill>
                      <a:schemeClr val="tx1"/>
                    </a:solidFill>
                    <a:effectLst/>
                    <a:latin typeface="+mn-lt"/>
                    <a:ea typeface="+mn-ea"/>
                    <a:cs typeface="+mn-cs"/>
                  </a:rPr>
                  <a:t>perturber</a:t>
                </a:r>
                <a:r>
                  <a:rPr lang="en-CA" sz="1200" kern="1200" dirty="0">
                    <a:solidFill>
                      <a:schemeClr val="tx1"/>
                    </a:solidFill>
                    <a:effectLst/>
                    <a:latin typeface="+mn-lt"/>
                    <a:ea typeface="+mn-ea"/>
                    <a:cs typeface="+mn-cs"/>
                  </a:rPr>
                  <a:t> transient was initiated.  This was repeated, as shown in, which depicts </a:t>
                </a:r>
                <a:r>
                  <a:rPr lang="en-CA" sz="1200" b="1" kern="1200" dirty="0">
                    <a:solidFill>
                      <a:schemeClr val="tx1"/>
                    </a:solidFill>
                    <a:effectLst/>
                    <a:latin typeface="+mn-lt"/>
                    <a:ea typeface="+mn-ea"/>
                    <a:cs typeface="+mn-cs"/>
                  </a:rPr>
                  <a:t>four</a:t>
                </a:r>
                <a:r>
                  <a:rPr lang="en-CA" sz="1200" kern="1200" dirty="0">
                    <a:solidFill>
                      <a:schemeClr val="tx1"/>
                    </a:solidFill>
                    <a:effectLst/>
                    <a:latin typeface="+mn-lt"/>
                    <a:ea typeface="+mn-ea"/>
                    <a:cs typeface="+mn-cs"/>
                  </a:rPr>
                  <a:t> sections where the </a:t>
                </a:r>
                <a:r>
                  <a:rPr lang="en-CA" sz="1200" kern="1200" dirty="0" err="1">
                    <a:solidFill>
                      <a:schemeClr val="tx1"/>
                    </a:solidFill>
                    <a:effectLst/>
                    <a:latin typeface="+mn-lt"/>
                    <a:ea typeface="+mn-ea"/>
                    <a:cs typeface="+mn-cs"/>
                  </a:rPr>
                  <a:t>perturber</a:t>
                </a:r>
                <a:r>
                  <a:rPr lang="en-CA" sz="1200" kern="1200" dirty="0">
                    <a:solidFill>
                      <a:schemeClr val="tx1"/>
                    </a:solidFill>
                    <a:effectLst/>
                    <a:latin typeface="+mn-lt"/>
                    <a:ea typeface="+mn-ea"/>
                    <a:cs typeface="+mn-cs"/>
                  </a:rPr>
                  <a:t> was at the maximum absorption state, and three sections at the minimum.  The </a:t>
                </a:r>
                <a:r>
                  <a:rPr lang="en-CA" sz="1200" b="1" kern="1200" dirty="0">
                    <a:solidFill>
                      <a:schemeClr val="tx1"/>
                    </a:solidFill>
                    <a:effectLst/>
                    <a:latin typeface="+mn-lt"/>
                    <a:ea typeface="+mn-ea"/>
                    <a:cs typeface="+mn-cs"/>
                  </a:rPr>
                  <a:t>window</a:t>
                </a:r>
                <a:r>
                  <a:rPr lang="en-CA" sz="1200" kern="1200" dirty="0">
                    <a:solidFill>
                      <a:schemeClr val="tx1"/>
                    </a:solidFill>
                    <a:effectLst/>
                    <a:latin typeface="+mn-lt"/>
                    <a:ea typeface="+mn-ea"/>
                    <a:cs typeface="+mn-cs"/>
                  </a:rPr>
                  <a:t>s marked the </a:t>
                </a:r>
                <a:r>
                  <a:rPr lang="en-CA" sz="1200" b="1" kern="1200" dirty="0">
                    <a:solidFill>
                      <a:schemeClr val="tx1"/>
                    </a:solidFill>
                    <a:effectLst/>
                    <a:latin typeface="+mn-lt"/>
                    <a:ea typeface="+mn-ea"/>
                    <a:cs typeface="+mn-cs"/>
                  </a:rPr>
                  <a:t>280 </a:t>
                </a:r>
                <a:r>
                  <a:rPr lang="en-CA" sz="1200" kern="1200" dirty="0">
                    <a:solidFill>
                      <a:schemeClr val="tx1"/>
                    </a:solidFill>
                    <a:effectLst/>
                    <a:latin typeface="+mn-lt"/>
                    <a:ea typeface="+mn-ea"/>
                    <a:cs typeface="+mn-cs"/>
                  </a:rPr>
                  <a:t>s periods where the water was kept steady for water level sensor signal averaging.</a:t>
                </a:r>
              </a:p>
              <a:p>
                <a:r>
                  <a:rPr lang="en-CA" sz="1200" kern="1200" dirty="0">
                    <a:solidFill>
                      <a:schemeClr val="tx1"/>
                    </a:solidFill>
                    <a:effectLst/>
                    <a:latin typeface="+mn-lt"/>
                    <a:ea typeface="+mn-ea"/>
                    <a:cs typeface="+mn-cs"/>
                  </a:rPr>
                  <a:t>What is clear from this figure is that the readings for the same </a:t>
                </a:r>
                <a:r>
                  <a:rPr lang="en-CA" sz="1200" kern="1200" dirty="0" err="1">
                    <a:solidFill>
                      <a:schemeClr val="tx1"/>
                    </a:solidFill>
                    <a:effectLst/>
                    <a:latin typeface="+mn-lt"/>
                    <a:ea typeface="+mn-ea"/>
                    <a:cs typeface="+mn-cs"/>
                  </a:rPr>
                  <a:t>perturber</a:t>
                </a:r>
                <a:r>
                  <a:rPr lang="en-CA" sz="1200" kern="1200" dirty="0">
                    <a:solidFill>
                      <a:schemeClr val="tx1"/>
                    </a:solidFill>
                    <a:effectLst/>
                    <a:latin typeface="+mn-lt"/>
                    <a:ea typeface="+mn-ea"/>
                    <a:cs typeface="+mn-cs"/>
                  </a:rPr>
                  <a:t> states are consistent. </a:t>
                </a:r>
                <a:endParaRPr lang="en-CA" dirty="0"/>
              </a:p>
            </p:txBody>
          </p:sp>
        </mc:Fallback>
      </mc:AlternateContent>
      <p:sp>
        <p:nvSpPr>
          <p:cNvPr id="4" name="Footer Placeholder 3"/>
          <p:cNvSpPr>
            <a:spLocks noGrp="1"/>
          </p:cNvSpPr>
          <p:nvPr>
            <p:ph type="ftr" sz="quarter" idx="10"/>
          </p:nvPr>
        </p:nvSpPr>
        <p:spPr/>
        <p:txBody>
          <a:bodyPr/>
          <a:lstStyle/>
          <a:p>
            <a:r>
              <a:rPr lang="en-US"/>
              <a:t>UNRESTRICTED</a:t>
            </a:r>
            <a:endParaRPr lang="en-US" dirty="0"/>
          </a:p>
        </p:txBody>
      </p:sp>
      <p:sp>
        <p:nvSpPr>
          <p:cNvPr id="5" name="Slide Number Placeholder 4"/>
          <p:cNvSpPr>
            <a:spLocks noGrp="1"/>
          </p:cNvSpPr>
          <p:nvPr>
            <p:ph type="sldNum" sz="quarter" idx="11"/>
          </p:nvPr>
        </p:nvSpPr>
        <p:spPr/>
        <p:txBody>
          <a:bodyPr/>
          <a:lstStyle/>
          <a:p>
            <a:fld id="{329B2972-47EF-544F-9906-3872D36B8B67}" type="slidenum">
              <a:rPr lang="en-US" smtClean="0"/>
              <a:pPr/>
              <a:t>16</a:t>
            </a:fld>
            <a:endParaRPr lang="en-US" dirty="0"/>
          </a:p>
        </p:txBody>
      </p:sp>
    </p:spTree>
    <p:extLst>
      <p:ext uri="{BB962C8B-B14F-4D97-AF65-F5344CB8AC3E}">
        <p14:creationId xmlns:p14="http://schemas.microsoft.com/office/powerpoint/2010/main" val="2611199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lang="el-GR" sz="1600" i="1" smtClean="0">
                        <a:latin typeface="Cambria Math" panose="02040503050406030204" pitchFamily="18" charset="0"/>
                        <a:ea typeface="Cambria Math" panose="02040503050406030204" pitchFamily="18" charset="0"/>
                      </a:rPr>
                      <m:t>Δ</m:t>
                    </m:r>
                    <m:sSub>
                      <m:sSubPr>
                        <m:ctrlPr>
                          <a:rPr lang="el-GR" sz="1600" i="1" smtClean="0">
                            <a:latin typeface="Cambria Math" panose="02040503050406030204" pitchFamily="18" charset="0"/>
                            <a:ea typeface="Cambria Math" panose="02040503050406030204" pitchFamily="18" charset="0"/>
                          </a:rPr>
                        </m:ctrlPr>
                      </m:sSubPr>
                      <m:e>
                        <m:r>
                          <a:rPr lang="en-CA" sz="1600" b="0" i="1" smtClean="0">
                            <a:latin typeface="Cambria Math" panose="02040503050406030204" pitchFamily="18" charset="0"/>
                            <a:ea typeface="Cambria Math" panose="02040503050406030204" pitchFamily="18" charset="0"/>
                          </a:rPr>
                          <m:t>𝐻</m:t>
                        </m:r>
                      </m:e>
                      <m:sub>
                        <m:r>
                          <a:rPr lang="en-CA" sz="1600" b="0" i="1" smtClean="0">
                            <a:latin typeface="Cambria Math" panose="02040503050406030204" pitchFamily="18" charset="0"/>
                            <a:ea typeface="Cambria Math" panose="02040503050406030204" pitchFamily="18" charset="0"/>
                          </a:rPr>
                          <m:t>𝑐</m:t>
                        </m:r>
                      </m:sub>
                    </m:sSub>
                    <m:r>
                      <a:rPr lang="en-CA" sz="1600" b="0" i="1" smtClean="0">
                        <a:latin typeface="Cambria Math" panose="02040503050406030204" pitchFamily="18" charset="0"/>
                        <a:ea typeface="Cambria Math" panose="02040503050406030204" pitchFamily="18" charset="0"/>
                      </a:rPr>
                      <m:t>=0.384±0.017 </m:t>
                    </m:r>
                  </m:oMath>
                </a14:m>
                <a:r>
                  <a:rPr lang="en-CA" sz="1600" dirty="0">
                    <a:latin typeface="+mn-lt"/>
                  </a:rPr>
                  <a:t>mm</a:t>
                </a:r>
              </a:p>
              <a:p>
                <a:endParaRPr lang="en-CA" dirty="0"/>
              </a:p>
            </p:txBody>
          </p:sp>
        </mc:Choice>
        <mc:Fallback xmlns="">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l-GR" sz="1600" i="0" smtClean="0">
                    <a:latin typeface="+mn-lt"/>
                    <a:ea typeface="Cambria Math" panose="02040503050406030204" pitchFamily="18" charset="0"/>
                  </a:rPr>
                  <a:t>Δ</a:t>
                </a:r>
                <a:r>
                  <a:rPr lang="en-CA" sz="1600" b="0" i="0" smtClean="0">
                    <a:latin typeface="+mn-lt"/>
                    <a:ea typeface="Cambria Math" panose="02040503050406030204" pitchFamily="18" charset="0"/>
                  </a:rPr>
                  <a:t>𝐻</a:t>
                </a:r>
                <a:r>
                  <a:rPr lang="el-GR" sz="1600" b="0" i="0" smtClean="0">
                    <a:latin typeface="+mn-lt"/>
                    <a:ea typeface="Cambria Math" panose="02040503050406030204" pitchFamily="18" charset="0"/>
                  </a:rPr>
                  <a:t>_</a:t>
                </a:r>
                <a:r>
                  <a:rPr lang="en-CA" sz="1600" b="0" i="0" smtClean="0">
                    <a:latin typeface="+mn-lt"/>
                    <a:ea typeface="Cambria Math" panose="02040503050406030204" pitchFamily="18" charset="0"/>
                  </a:rPr>
                  <a:t>𝑐=0.384±0.017 </a:t>
                </a:r>
                <a:r>
                  <a:rPr lang="en-CA" sz="1600" dirty="0" smtClean="0">
                    <a:latin typeface="+mn-lt"/>
                  </a:rPr>
                  <a:t>mm</a:t>
                </a:r>
                <a:endParaRPr lang="en-CA" sz="1600" dirty="0">
                  <a:latin typeface="+mn-lt"/>
                </a:endParaRPr>
              </a:p>
              <a:p>
                <a:endParaRPr lang="en-CA" dirty="0"/>
              </a:p>
            </p:txBody>
          </p:sp>
        </mc:Fallback>
      </mc:AlternateContent>
      <p:sp>
        <p:nvSpPr>
          <p:cNvPr id="4" name="Footer Placeholder 3"/>
          <p:cNvSpPr>
            <a:spLocks noGrp="1"/>
          </p:cNvSpPr>
          <p:nvPr>
            <p:ph type="ftr" sz="quarter" idx="10"/>
          </p:nvPr>
        </p:nvSpPr>
        <p:spPr/>
        <p:txBody>
          <a:bodyPr/>
          <a:lstStyle/>
          <a:p>
            <a:r>
              <a:rPr lang="en-US"/>
              <a:t>UNRESTRICTED</a:t>
            </a:r>
            <a:endParaRPr lang="en-US" dirty="0"/>
          </a:p>
        </p:txBody>
      </p:sp>
      <p:sp>
        <p:nvSpPr>
          <p:cNvPr id="5" name="Slide Number Placeholder 4"/>
          <p:cNvSpPr>
            <a:spLocks noGrp="1"/>
          </p:cNvSpPr>
          <p:nvPr>
            <p:ph type="sldNum" sz="quarter" idx="11"/>
          </p:nvPr>
        </p:nvSpPr>
        <p:spPr/>
        <p:txBody>
          <a:bodyPr/>
          <a:lstStyle/>
          <a:p>
            <a:fld id="{329B2972-47EF-544F-9906-3872D36B8B67}" type="slidenum">
              <a:rPr lang="en-US" smtClean="0"/>
              <a:pPr/>
              <a:t>17</a:t>
            </a:fld>
            <a:endParaRPr lang="en-US" dirty="0"/>
          </a:p>
        </p:txBody>
      </p:sp>
    </p:spTree>
    <p:extLst>
      <p:ext uri="{BB962C8B-B14F-4D97-AF65-F5344CB8AC3E}">
        <p14:creationId xmlns:p14="http://schemas.microsoft.com/office/powerpoint/2010/main" val="41826712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With a far more accurate measurement</a:t>
            </a:r>
            <a:r>
              <a:rPr lang="en-CA" baseline="0" dirty="0"/>
              <a:t> of the difference in moderator level and the corresponding confidence in the reactivity worth of the perturbation we can then analyze the measured transfer function.</a:t>
            </a:r>
            <a:endParaRPr lang="en-CA" dirty="0"/>
          </a:p>
        </p:txBody>
      </p:sp>
      <p:sp>
        <p:nvSpPr>
          <p:cNvPr id="4" name="Footer Placeholder 3"/>
          <p:cNvSpPr>
            <a:spLocks noGrp="1"/>
          </p:cNvSpPr>
          <p:nvPr>
            <p:ph type="ftr" sz="quarter" idx="10"/>
          </p:nvPr>
        </p:nvSpPr>
        <p:spPr/>
        <p:txBody>
          <a:bodyPr/>
          <a:lstStyle/>
          <a:p>
            <a:r>
              <a:rPr lang="en-US"/>
              <a:t>UNRESTRICTED</a:t>
            </a:r>
            <a:endParaRPr lang="en-US" dirty="0"/>
          </a:p>
        </p:txBody>
      </p:sp>
      <p:sp>
        <p:nvSpPr>
          <p:cNvPr id="5" name="Slide Number Placeholder 4"/>
          <p:cNvSpPr>
            <a:spLocks noGrp="1"/>
          </p:cNvSpPr>
          <p:nvPr>
            <p:ph type="sldNum" sz="quarter" idx="11"/>
          </p:nvPr>
        </p:nvSpPr>
        <p:spPr/>
        <p:txBody>
          <a:bodyPr/>
          <a:lstStyle/>
          <a:p>
            <a:fld id="{329B2972-47EF-544F-9906-3872D36B8B67}" type="slidenum">
              <a:rPr lang="en-US" smtClean="0"/>
              <a:pPr/>
              <a:t>18</a:t>
            </a:fld>
            <a:endParaRPr lang="en-US" dirty="0"/>
          </a:p>
        </p:txBody>
      </p:sp>
    </p:spTree>
    <p:extLst>
      <p:ext uri="{BB962C8B-B14F-4D97-AF65-F5344CB8AC3E}">
        <p14:creationId xmlns:p14="http://schemas.microsoft.com/office/powerpoint/2010/main" val="23993794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Thank you for this opportunity to share some of our recent work.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Footer Placeholder 3"/>
          <p:cNvSpPr>
            <a:spLocks noGrp="1"/>
          </p:cNvSpPr>
          <p:nvPr>
            <p:ph type="ftr" sz="quarter" idx="10"/>
          </p:nvPr>
        </p:nvSpPr>
        <p:spPr/>
        <p:txBody>
          <a:bodyPr/>
          <a:lstStyle/>
          <a:p>
            <a:r>
              <a:rPr lang="en-US"/>
              <a:t>UNRESTRICTED</a:t>
            </a:r>
            <a:endParaRPr lang="en-US" dirty="0"/>
          </a:p>
        </p:txBody>
      </p:sp>
      <p:sp>
        <p:nvSpPr>
          <p:cNvPr id="5" name="Slide Number Placeholder 4"/>
          <p:cNvSpPr>
            <a:spLocks noGrp="1"/>
          </p:cNvSpPr>
          <p:nvPr>
            <p:ph type="sldNum" sz="quarter" idx="11"/>
          </p:nvPr>
        </p:nvSpPr>
        <p:spPr/>
        <p:txBody>
          <a:bodyPr/>
          <a:lstStyle/>
          <a:p>
            <a:fld id="{329B2972-47EF-544F-9906-3872D36B8B67}" type="slidenum">
              <a:rPr lang="en-US" smtClean="0"/>
              <a:pPr/>
              <a:t>21</a:t>
            </a:fld>
            <a:endParaRPr lang="en-US" dirty="0"/>
          </a:p>
        </p:txBody>
      </p:sp>
    </p:spTree>
    <p:extLst>
      <p:ext uri="{BB962C8B-B14F-4D97-AF65-F5344CB8AC3E}">
        <p14:creationId xmlns:p14="http://schemas.microsoft.com/office/powerpoint/2010/main" val="10604144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For best results, please send the</a:t>
            </a:r>
            <a:r>
              <a:rPr lang="en-US" baseline="0" dirty="0"/>
              <a:t> large top</a:t>
            </a:r>
            <a:r>
              <a:rPr lang="en-US" dirty="0"/>
              <a:t> image to the back layer.  Choose “Arrange” then select “Send to Back”.</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This slide is not available in the Master. To add slides to you deck, simply duplicate the slide itself.</a:t>
            </a:r>
          </a:p>
          <a:p>
            <a:endParaRPr lang="en-CA" dirty="0"/>
          </a:p>
        </p:txBody>
      </p:sp>
      <p:sp>
        <p:nvSpPr>
          <p:cNvPr id="4" name="Footer Placeholder 3"/>
          <p:cNvSpPr>
            <a:spLocks noGrp="1"/>
          </p:cNvSpPr>
          <p:nvPr>
            <p:ph type="ftr" sz="quarter" idx="10"/>
          </p:nvPr>
        </p:nvSpPr>
        <p:spPr/>
        <p:txBody>
          <a:bodyPr/>
          <a:lstStyle/>
          <a:p>
            <a:r>
              <a:rPr lang="en-US"/>
              <a:t>UNRESTRICTED</a:t>
            </a:r>
            <a:endParaRPr lang="en-US" dirty="0"/>
          </a:p>
        </p:txBody>
      </p:sp>
      <p:sp>
        <p:nvSpPr>
          <p:cNvPr id="5" name="Slide Number Placeholder 4"/>
          <p:cNvSpPr>
            <a:spLocks noGrp="1"/>
          </p:cNvSpPr>
          <p:nvPr>
            <p:ph type="sldNum" sz="quarter" idx="11"/>
          </p:nvPr>
        </p:nvSpPr>
        <p:spPr/>
        <p:txBody>
          <a:bodyPr/>
          <a:lstStyle/>
          <a:p>
            <a:fld id="{329B2972-47EF-544F-9906-3872D36B8B67}" type="slidenum">
              <a:rPr lang="en-US" smtClean="0"/>
              <a:pPr/>
              <a:t>22</a:t>
            </a:fld>
            <a:endParaRPr lang="en-US" dirty="0"/>
          </a:p>
        </p:txBody>
      </p:sp>
    </p:spTree>
    <p:extLst>
      <p:ext uri="{BB962C8B-B14F-4D97-AF65-F5344CB8AC3E}">
        <p14:creationId xmlns:p14="http://schemas.microsoft.com/office/powerpoint/2010/main" val="3602684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sz="1200" kern="1200" dirty="0">
                <a:solidFill>
                  <a:schemeClr val="tx1"/>
                </a:solidFill>
                <a:effectLst/>
                <a:latin typeface="+mn-lt"/>
                <a:ea typeface="+mn-ea"/>
                <a:cs typeface="+mn-cs"/>
              </a:rPr>
              <a:t>The ZED-2 Reactor is located on the Chalk River site of Canadian Nuclear Laboratories.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kern="1200" dirty="0">
                <a:solidFill>
                  <a:schemeClr val="tx1"/>
                </a:solidFill>
                <a:effectLst/>
                <a:latin typeface="+mn-lt"/>
                <a:ea typeface="+mn-ea"/>
                <a:cs typeface="+mn-cs"/>
              </a:rPr>
              <a:t>Chalk River is two hours north west of Ottawa.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kern="1200" dirty="0">
                <a:solidFill>
                  <a:schemeClr val="tx1"/>
                </a:solidFill>
                <a:effectLst/>
                <a:latin typeface="+mn-lt"/>
                <a:ea typeface="+mn-ea"/>
                <a:cs typeface="+mn-cs"/>
              </a:rPr>
              <a:t>A bit of history…ZED-2 is the successor to the ZEEP reactor which was the</a:t>
            </a:r>
            <a:r>
              <a:rPr lang="en-CA" sz="1200" kern="1200" baseline="0" dirty="0">
                <a:solidFill>
                  <a:schemeClr val="tx1"/>
                </a:solidFill>
                <a:effectLst/>
                <a:latin typeface="+mn-lt"/>
                <a:ea typeface="+mn-ea"/>
                <a:cs typeface="+mn-cs"/>
              </a:rPr>
              <a:t> first criticality outside of the United States</a:t>
            </a:r>
            <a:endParaRPr lang="en-CA" dirty="0"/>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CA" sz="1200" kern="1200" dirty="0">
                <a:solidFill>
                  <a:schemeClr val="tx1"/>
                </a:solidFill>
                <a:effectLst/>
                <a:latin typeface="+mn-lt"/>
                <a:ea typeface="+mn-ea"/>
                <a:cs typeface="+mn-cs"/>
              </a:rPr>
              <a:t>Successor of ZEEP.</a:t>
            </a:r>
            <a:endParaRPr lang="en-CA" dirty="0"/>
          </a:p>
        </p:txBody>
      </p:sp>
      <p:sp>
        <p:nvSpPr>
          <p:cNvPr id="4" name="Footer Placeholder 3"/>
          <p:cNvSpPr>
            <a:spLocks noGrp="1"/>
          </p:cNvSpPr>
          <p:nvPr>
            <p:ph type="ftr" sz="quarter" idx="10"/>
          </p:nvPr>
        </p:nvSpPr>
        <p:spPr/>
        <p:txBody>
          <a:bodyPr/>
          <a:lstStyle/>
          <a:p>
            <a:r>
              <a:rPr lang="en-US"/>
              <a:t>UNRESTRICTED</a:t>
            </a:r>
            <a:endParaRPr lang="en-US" dirty="0"/>
          </a:p>
        </p:txBody>
      </p:sp>
      <p:sp>
        <p:nvSpPr>
          <p:cNvPr id="5" name="Slide Number Placeholder 4"/>
          <p:cNvSpPr>
            <a:spLocks noGrp="1"/>
          </p:cNvSpPr>
          <p:nvPr>
            <p:ph type="sldNum" sz="quarter" idx="11"/>
          </p:nvPr>
        </p:nvSpPr>
        <p:spPr/>
        <p:txBody>
          <a:bodyPr/>
          <a:lstStyle/>
          <a:p>
            <a:fld id="{329B2972-47EF-544F-9906-3872D36B8B67}" type="slidenum">
              <a:rPr lang="en-US" smtClean="0"/>
              <a:pPr/>
              <a:t>3</a:t>
            </a:fld>
            <a:endParaRPr lang="en-US" dirty="0"/>
          </a:p>
        </p:txBody>
      </p:sp>
    </p:spTree>
    <p:extLst>
      <p:ext uri="{BB962C8B-B14F-4D97-AF65-F5344CB8AC3E}">
        <p14:creationId xmlns:p14="http://schemas.microsoft.com/office/powerpoint/2010/main" val="1896507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sz="1200" kern="1200" dirty="0">
                <a:solidFill>
                  <a:schemeClr val="tx1"/>
                </a:solidFill>
                <a:effectLst/>
                <a:latin typeface="+mn-lt"/>
                <a:ea typeface="+mn-ea"/>
                <a:cs typeface="+mn-cs"/>
              </a:rPr>
              <a:t>ZED-2 is a low power research reactor which achieved its first criticality on September 7, 1960. </a:t>
            </a:r>
          </a:p>
          <a:p>
            <a:pPr marL="171450" indent="-171450">
              <a:buFont typeface="Arial" panose="020B0604020202020204" pitchFamily="34" charset="0"/>
              <a:buChar char="•"/>
            </a:pPr>
            <a:r>
              <a:rPr lang="en-CA" sz="1200" kern="1200" dirty="0">
                <a:solidFill>
                  <a:schemeClr val="tx1"/>
                </a:solidFill>
                <a:effectLst/>
                <a:latin typeface="+mn-lt"/>
                <a:ea typeface="+mn-ea"/>
                <a:cs typeface="+mn-cs"/>
              </a:rPr>
              <a:t>ZED-2 has a maximum indicated power of 200 W, and maximum thermal power of 700 W. </a:t>
            </a:r>
          </a:p>
          <a:p>
            <a:pPr marL="171450" indent="-171450">
              <a:buFont typeface="Arial" panose="020B0604020202020204" pitchFamily="34" charset="0"/>
              <a:buChar char="•"/>
            </a:pPr>
            <a:r>
              <a:rPr lang="en-CA" sz="1200" kern="1200" dirty="0">
                <a:solidFill>
                  <a:schemeClr val="tx1"/>
                </a:solidFill>
                <a:effectLst/>
                <a:latin typeface="+mn-lt"/>
                <a:ea typeface="+mn-ea"/>
                <a:cs typeface="+mn-cs"/>
              </a:rPr>
              <a:t>The maximum neutron flux is 1 x 10</a:t>
            </a:r>
            <a:r>
              <a:rPr lang="en-CA" sz="1200" kern="1200" baseline="30000" dirty="0">
                <a:solidFill>
                  <a:schemeClr val="tx1"/>
                </a:solidFill>
                <a:effectLst/>
                <a:latin typeface="+mn-lt"/>
                <a:ea typeface="+mn-ea"/>
                <a:cs typeface="+mn-cs"/>
              </a:rPr>
              <a:t>9 </a:t>
            </a:r>
            <a:r>
              <a:rPr lang="en-CA" sz="1200" kern="1200" dirty="0">
                <a:solidFill>
                  <a:schemeClr val="tx1"/>
                </a:solidFill>
                <a:effectLst/>
                <a:latin typeface="+mn-lt"/>
                <a:ea typeface="+mn-ea"/>
                <a:cs typeface="+mn-cs"/>
              </a:rPr>
              <a:t>n/cm</a:t>
            </a:r>
            <a:r>
              <a:rPr lang="en-CA" sz="1200" kern="1200" baseline="30000" dirty="0">
                <a:solidFill>
                  <a:schemeClr val="tx1"/>
                </a:solidFill>
                <a:effectLst/>
                <a:latin typeface="+mn-lt"/>
                <a:ea typeface="+mn-ea"/>
                <a:cs typeface="+mn-cs"/>
              </a:rPr>
              <a:t>2</a:t>
            </a:r>
            <a:r>
              <a:rPr lang="en-CA" sz="1200" kern="1200" dirty="0">
                <a:solidFill>
                  <a:schemeClr val="tx1"/>
                </a:solidFill>
                <a:effectLst/>
                <a:latin typeface="+mn-lt"/>
                <a:ea typeface="+mn-ea"/>
                <a:cs typeface="+mn-cs"/>
              </a:rPr>
              <a:t>/s.</a:t>
            </a:r>
          </a:p>
          <a:p>
            <a:pPr marL="171450" indent="-171450">
              <a:buFont typeface="Arial" panose="020B0604020202020204" pitchFamily="34" charset="0"/>
              <a:buChar char="•"/>
            </a:pPr>
            <a:r>
              <a:rPr lang="en-CA" sz="1200" kern="1200" dirty="0">
                <a:solidFill>
                  <a:schemeClr val="tx1"/>
                </a:solidFill>
                <a:effectLst/>
                <a:latin typeface="+mn-lt"/>
                <a:ea typeface="+mn-ea"/>
                <a:cs typeface="+mn-cs"/>
              </a:rPr>
              <a:t> The</a:t>
            </a:r>
            <a:r>
              <a:rPr lang="en-CA" sz="1200" kern="1200" baseline="0" dirty="0">
                <a:solidFill>
                  <a:schemeClr val="tx1"/>
                </a:solidFill>
                <a:effectLst/>
                <a:latin typeface="+mn-lt"/>
                <a:ea typeface="+mn-ea"/>
                <a:cs typeface="+mn-cs"/>
              </a:rPr>
              <a:t> physics are </a:t>
            </a:r>
            <a:r>
              <a:rPr lang="en-CA" sz="1200" kern="1200" dirty="0">
                <a:solidFill>
                  <a:schemeClr val="tx1"/>
                </a:solidFill>
                <a:effectLst/>
                <a:latin typeface="+mn-lt"/>
                <a:ea typeface="+mn-ea"/>
                <a:cs typeface="+mn-cs"/>
              </a:rPr>
              <a:t>similar to CANDU reactor with a heavy water (D</a:t>
            </a:r>
            <a:r>
              <a:rPr lang="en-CA" sz="1200" kern="1200" baseline="-25000" dirty="0">
                <a:solidFill>
                  <a:schemeClr val="tx1"/>
                </a:solidFill>
                <a:effectLst/>
                <a:latin typeface="+mn-lt"/>
                <a:ea typeface="+mn-ea"/>
                <a:cs typeface="+mn-cs"/>
              </a:rPr>
              <a:t>2</a:t>
            </a:r>
            <a:r>
              <a:rPr lang="en-CA" sz="1200" kern="1200" dirty="0">
                <a:solidFill>
                  <a:schemeClr val="tx1"/>
                </a:solidFill>
                <a:effectLst/>
                <a:latin typeface="+mn-lt"/>
                <a:ea typeface="+mn-ea"/>
                <a:cs typeface="+mn-cs"/>
              </a:rPr>
              <a:t>O) moderator. The coolant can be varied for different experiments. </a:t>
            </a:r>
          </a:p>
          <a:p>
            <a:pPr marL="171450" indent="-171450">
              <a:buFont typeface="Arial" panose="020B0604020202020204" pitchFamily="34" charset="0"/>
              <a:buChar char="•"/>
            </a:pPr>
            <a:r>
              <a:rPr lang="en-CA" sz="1200" kern="1200" dirty="0">
                <a:solidFill>
                  <a:schemeClr val="tx1"/>
                </a:solidFill>
                <a:effectLst/>
                <a:latin typeface="+mn-lt"/>
                <a:ea typeface="+mn-ea"/>
                <a:cs typeface="+mn-cs"/>
              </a:rPr>
              <a:t>Some coolants include having the fuel channels void, or filled with heavy water or light water. </a:t>
            </a:r>
          </a:p>
          <a:p>
            <a:pPr marL="171450" indent="-171450">
              <a:buFont typeface="Arial" panose="020B0604020202020204" pitchFamily="34" charset="0"/>
              <a:buChar char="•"/>
            </a:pPr>
            <a:r>
              <a:rPr lang="en-CA" sz="1200" kern="1200" dirty="0">
                <a:solidFill>
                  <a:schemeClr val="tx1"/>
                </a:solidFill>
                <a:effectLst/>
                <a:latin typeface="+mn-lt"/>
                <a:ea typeface="+mn-ea"/>
                <a:cs typeface="+mn-cs"/>
              </a:rPr>
              <a:t>The ZED-2 Reactor has tested a wide range of fuels from natural uranium to slightly enriched uranium to mixed oxide fuels. </a:t>
            </a:r>
          </a:p>
          <a:p>
            <a:pPr marL="171450" indent="-171450">
              <a:buFont typeface="Arial" panose="020B0604020202020204" pitchFamily="34" charset="0"/>
              <a:buChar char="•"/>
            </a:pPr>
            <a:r>
              <a:rPr lang="en-CA" sz="1200" kern="1200" dirty="0">
                <a:solidFill>
                  <a:schemeClr val="tx1"/>
                </a:solidFill>
                <a:effectLst/>
                <a:latin typeface="+mn-lt"/>
                <a:ea typeface="+mn-ea"/>
                <a:cs typeface="+mn-cs"/>
              </a:rPr>
              <a:t>ZED-2 tests alternate fuels types such as uranium silicide and has recently tested advanced MOX fuels containing Pu-U and U-233-Th.</a:t>
            </a:r>
          </a:p>
          <a:p>
            <a:pPr marL="171450" indent="-171450">
              <a:buFont typeface="Arial" panose="020B0604020202020204" pitchFamily="34" charset="0"/>
              <a:buChar char="•"/>
            </a:pPr>
            <a:r>
              <a:rPr lang="en-CA" sz="1200" kern="1200" dirty="0">
                <a:solidFill>
                  <a:schemeClr val="tx1"/>
                </a:solidFill>
                <a:effectLst/>
                <a:latin typeface="+mn-lt"/>
                <a:ea typeface="+mn-ea"/>
                <a:cs typeface="+mn-cs"/>
              </a:rPr>
              <a:t>A bit of history…ZED-2 is the successor to ZEEP which was the</a:t>
            </a:r>
            <a:r>
              <a:rPr lang="en-CA" sz="1200" kern="1200" baseline="0" dirty="0">
                <a:solidFill>
                  <a:schemeClr val="tx1"/>
                </a:solidFill>
                <a:effectLst/>
                <a:latin typeface="+mn-lt"/>
                <a:ea typeface="+mn-ea"/>
                <a:cs typeface="+mn-cs"/>
              </a:rPr>
              <a:t> first criticality outside of the United States</a:t>
            </a:r>
            <a:endParaRPr lang="en-CA" dirty="0"/>
          </a:p>
        </p:txBody>
      </p:sp>
      <p:sp>
        <p:nvSpPr>
          <p:cNvPr id="4" name="Footer Placeholder 3"/>
          <p:cNvSpPr>
            <a:spLocks noGrp="1"/>
          </p:cNvSpPr>
          <p:nvPr>
            <p:ph type="ftr" sz="quarter" idx="10"/>
          </p:nvPr>
        </p:nvSpPr>
        <p:spPr/>
        <p:txBody>
          <a:bodyPr/>
          <a:lstStyle/>
          <a:p>
            <a:r>
              <a:rPr lang="en-US"/>
              <a:t>UNRESTRICTED</a:t>
            </a:r>
            <a:endParaRPr lang="en-US" dirty="0"/>
          </a:p>
        </p:txBody>
      </p:sp>
      <p:sp>
        <p:nvSpPr>
          <p:cNvPr id="5" name="Slide Number Placeholder 4"/>
          <p:cNvSpPr>
            <a:spLocks noGrp="1"/>
          </p:cNvSpPr>
          <p:nvPr>
            <p:ph type="sldNum" sz="quarter" idx="11"/>
          </p:nvPr>
        </p:nvSpPr>
        <p:spPr/>
        <p:txBody>
          <a:bodyPr/>
          <a:lstStyle/>
          <a:p>
            <a:fld id="{329B2972-47EF-544F-9906-3872D36B8B67}" type="slidenum">
              <a:rPr lang="en-US" smtClean="0"/>
              <a:pPr/>
              <a:t>4</a:t>
            </a:fld>
            <a:endParaRPr lang="en-US" dirty="0"/>
          </a:p>
        </p:txBody>
      </p:sp>
    </p:spTree>
    <p:extLst>
      <p:ext uri="{BB962C8B-B14F-4D97-AF65-F5344CB8AC3E}">
        <p14:creationId xmlns:p14="http://schemas.microsoft.com/office/powerpoint/2010/main" val="3029969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sz="1200" kern="1200" dirty="0">
                <a:solidFill>
                  <a:schemeClr val="tx1"/>
                </a:solidFill>
                <a:effectLst/>
                <a:latin typeface="+mn-lt"/>
                <a:ea typeface="+mn-ea"/>
                <a:cs typeface="+mn-cs"/>
              </a:rPr>
              <a:t>Here is a layout of the ZED-2 Facility. There are 15 stainless steel support beams that span the </a:t>
            </a:r>
            <a:r>
              <a:rPr lang="en-CA" sz="1200" kern="1200" dirty="0" err="1">
                <a:solidFill>
                  <a:schemeClr val="tx1"/>
                </a:solidFill>
                <a:effectLst/>
                <a:latin typeface="+mn-lt"/>
                <a:ea typeface="+mn-ea"/>
                <a:cs typeface="+mn-cs"/>
              </a:rPr>
              <a:t>calandria</a:t>
            </a:r>
            <a:r>
              <a:rPr lang="en-CA"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CA" sz="1200" kern="1200" dirty="0">
                <a:solidFill>
                  <a:schemeClr val="tx1"/>
                </a:solidFill>
                <a:effectLst/>
                <a:latin typeface="+mn-lt"/>
                <a:ea typeface="+mn-ea"/>
                <a:cs typeface="+mn-cs"/>
              </a:rPr>
              <a:t>These stainless steel beams can be moved individually North and South.</a:t>
            </a:r>
          </a:p>
          <a:p>
            <a:pPr marL="171450" indent="-171450">
              <a:buFont typeface="Arial" panose="020B0604020202020204" pitchFamily="34" charset="0"/>
              <a:buChar char="•"/>
            </a:pPr>
            <a:r>
              <a:rPr lang="en-CA" sz="1200" kern="1200" dirty="0">
                <a:solidFill>
                  <a:schemeClr val="tx1"/>
                </a:solidFill>
                <a:effectLst/>
                <a:latin typeface="+mn-lt"/>
                <a:ea typeface="+mn-ea"/>
                <a:cs typeface="+mn-cs"/>
              </a:rPr>
              <a:t>By altering the beam positions and the position of rods on the beams we can allow for any size reactor pitch or core configuration inside the </a:t>
            </a:r>
            <a:r>
              <a:rPr lang="en-CA" sz="1200" kern="1200" dirty="0" err="1">
                <a:solidFill>
                  <a:schemeClr val="tx1"/>
                </a:solidFill>
                <a:effectLst/>
                <a:latin typeface="+mn-lt"/>
                <a:ea typeface="+mn-ea"/>
                <a:cs typeface="+mn-cs"/>
              </a:rPr>
              <a:t>calandria</a:t>
            </a:r>
            <a:r>
              <a:rPr lang="en-CA"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CA" sz="1200" kern="1200" dirty="0">
                <a:solidFill>
                  <a:schemeClr val="tx1"/>
                </a:solidFill>
                <a:effectLst/>
                <a:latin typeface="+mn-lt"/>
                <a:ea typeface="+mn-ea"/>
                <a:cs typeface="+mn-cs"/>
              </a:rPr>
              <a:t>The </a:t>
            </a:r>
            <a:r>
              <a:rPr lang="en-CA" sz="1200" kern="1200" dirty="0" err="1">
                <a:solidFill>
                  <a:schemeClr val="tx1"/>
                </a:solidFill>
                <a:effectLst/>
                <a:latin typeface="+mn-lt"/>
                <a:ea typeface="+mn-ea"/>
                <a:cs typeface="+mn-cs"/>
              </a:rPr>
              <a:t>calandria</a:t>
            </a:r>
            <a:r>
              <a:rPr lang="en-CA" sz="1200" kern="1200" dirty="0">
                <a:solidFill>
                  <a:schemeClr val="tx1"/>
                </a:solidFill>
                <a:effectLst/>
                <a:latin typeface="+mn-lt"/>
                <a:ea typeface="+mn-ea"/>
                <a:cs typeface="+mn-cs"/>
              </a:rPr>
              <a:t> is 3.3 m (10 </a:t>
            </a:r>
            <a:r>
              <a:rPr lang="en-CA" sz="1200" kern="1200" dirty="0" err="1">
                <a:solidFill>
                  <a:schemeClr val="tx1"/>
                </a:solidFill>
                <a:effectLst/>
                <a:latin typeface="+mn-lt"/>
                <a:ea typeface="+mn-ea"/>
                <a:cs typeface="+mn-cs"/>
              </a:rPr>
              <a:t>ft</a:t>
            </a:r>
            <a:r>
              <a:rPr lang="en-CA" sz="1200" kern="1200" dirty="0">
                <a:solidFill>
                  <a:schemeClr val="tx1"/>
                </a:solidFill>
                <a:effectLst/>
                <a:latin typeface="+mn-lt"/>
                <a:ea typeface="+mn-ea"/>
                <a:cs typeface="+mn-cs"/>
              </a:rPr>
              <a:t>) in diameter and 3.3 m (10 </a:t>
            </a:r>
            <a:r>
              <a:rPr lang="en-CA" sz="1200" kern="1200" dirty="0" err="1">
                <a:solidFill>
                  <a:schemeClr val="tx1"/>
                </a:solidFill>
                <a:effectLst/>
                <a:latin typeface="+mn-lt"/>
                <a:ea typeface="+mn-ea"/>
                <a:cs typeface="+mn-cs"/>
              </a:rPr>
              <a:t>ft</a:t>
            </a:r>
            <a:r>
              <a:rPr lang="en-CA" sz="1200" kern="1200" dirty="0">
                <a:solidFill>
                  <a:schemeClr val="tx1"/>
                </a:solidFill>
                <a:effectLst/>
                <a:latin typeface="+mn-lt"/>
                <a:ea typeface="+mn-ea"/>
                <a:cs typeface="+mn-cs"/>
              </a:rPr>
              <a:t>) in height and is surrounded by a graphite reflector on the sides and bottom. </a:t>
            </a:r>
          </a:p>
          <a:p>
            <a:pPr marL="171450" indent="-171450">
              <a:buFont typeface="Arial" panose="020B0604020202020204" pitchFamily="34" charset="0"/>
              <a:buChar char="•"/>
            </a:pPr>
            <a:r>
              <a:rPr lang="en-CA" sz="1200" kern="1200" dirty="0">
                <a:solidFill>
                  <a:schemeClr val="tx1"/>
                </a:solidFill>
                <a:effectLst/>
                <a:latin typeface="+mn-lt"/>
                <a:ea typeface="+mn-ea"/>
                <a:cs typeface="+mn-cs"/>
              </a:rPr>
              <a:t>The heavy water inventory is normally stored in the three dump tanks.</a:t>
            </a:r>
          </a:p>
          <a:p>
            <a:pPr marL="171450" indent="-171450">
              <a:buFont typeface="Arial" panose="020B0604020202020204" pitchFamily="34" charset="0"/>
              <a:buChar char="•"/>
            </a:pPr>
            <a:r>
              <a:rPr lang="en-CA" sz="1200" kern="1200" dirty="0">
                <a:solidFill>
                  <a:schemeClr val="tx1"/>
                </a:solidFill>
                <a:effectLst/>
                <a:latin typeface="+mn-lt"/>
                <a:ea typeface="+mn-ea"/>
                <a:cs typeface="+mn-cs"/>
              </a:rPr>
              <a:t> the</a:t>
            </a:r>
            <a:r>
              <a:rPr lang="en-CA" sz="1200" kern="1200" baseline="0" dirty="0">
                <a:solidFill>
                  <a:schemeClr val="tx1"/>
                </a:solidFill>
                <a:effectLst/>
                <a:latin typeface="+mn-lt"/>
                <a:ea typeface="+mn-ea"/>
                <a:cs typeface="+mn-cs"/>
              </a:rPr>
              <a:t> r</a:t>
            </a:r>
            <a:r>
              <a:rPr lang="en-CA" sz="1200" kern="1200" dirty="0">
                <a:solidFill>
                  <a:schemeClr val="tx1"/>
                </a:solidFill>
                <a:effectLst/>
                <a:latin typeface="+mn-lt"/>
                <a:ea typeface="+mn-ea"/>
                <a:cs typeface="+mn-cs"/>
              </a:rPr>
              <a:t>eactor operates by pumping moderator from the three dump tanks through a series of valves into the </a:t>
            </a:r>
            <a:r>
              <a:rPr lang="en-CA" sz="1200" kern="1200" dirty="0" err="1">
                <a:solidFill>
                  <a:schemeClr val="tx1"/>
                </a:solidFill>
                <a:effectLst/>
                <a:latin typeface="+mn-lt"/>
                <a:ea typeface="+mn-ea"/>
                <a:cs typeface="+mn-cs"/>
              </a:rPr>
              <a:t>calandria</a:t>
            </a:r>
            <a:r>
              <a:rPr lang="en-CA" sz="1200" kern="1200" dirty="0">
                <a:solidFill>
                  <a:schemeClr val="tx1"/>
                </a:solidFill>
                <a:effectLst/>
                <a:latin typeface="+mn-lt"/>
                <a:ea typeface="+mn-ea"/>
                <a:cs typeface="+mn-cs"/>
              </a:rPr>
              <a:t>.  Moderator can be pumped at different rates to control the rate of power during start up in the control room. ZED-2 goes critical based on the moderator height in the </a:t>
            </a:r>
            <a:r>
              <a:rPr lang="en-CA" sz="1200" kern="1200" dirty="0" err="1">
                <a:solidFill>
                  <a:schemeClr val="tx1"/>
                </a:solidFill>
                <a:effectLst/>
                <a:latin typeface="+mn-lt"/>
                <a:ea typeface="+mn-ea"/>
                <a:cs typeface="+mn-cs"/>
              </a:rPr>
              <a:t>calandria</a:t>
            </a:r>
            <a:r>
              <a:rPr lang="en-CA" sz="1200" kern="1200" dirty="0">
                <a:solidFill>
                  <a:schemeClr val="tx1"/>
                </a:solidFill>
                <a:effectLst/>
                <a:latin typeface="+mn-lt"/>
                <a:ea typeface="+mn-ea"/>
                <a:cs typeface="+mn-cs"/>
              </a:rPr>
              <a:t> and the submerged mass of fuel. </a:t>
            </a:r>
          </a:p>
          <a:p>
            <a:pPr marL="171450" indent="-171450">
              <a:buFont typeface="Arial" panose="020B0604020202020204" pitchFamily="34" charset="0"/>
              <a:buChar char="•"/>
            </a:pPr>
            <a:r>
              <a:rPr lang="en-CA" sz="1200" kern="1200" dirty="0">
                <a:solidFill>
                  <a:schemeClr val="tx1"/>
                </a:solidFill>
                <a:effectLst/>
                <a:latin typeface="+mn-lt"/>
                <a:ea typeface="+mn-ea"/>
                <a:cs typeface="+mn-cs"/>
              </a:rPr>
              <a:t>We require a predicted critical height before start up and perform an approach to critical with new cores. The average moderator critical height is usually between 150 cm and 200 cm. </a:t>
            </a:r>
          </a:p>
          <a:p>
            <a:pPr marL="171450" indent="-171450">
              <a:buFont typeface="Arial" panose="020B0604020202020204" pitchFamily="34" charset="0"/>
              <a:buChar char="•"/>
            </a:pPr>
            <a:r>
              <a:rPr lang="en-CA" sz="1200" kern="1200" dirty="0">
                <a:solidFill>
                  <a:schemeClr val="tx1"/>
                </a:solidFill>
                <a:effectLst/>
                <a:latin typeface="+mn-lt"/>
                <a:ea typeface="+mn-ea"/>
                <a:cs typeface="+mn-cs"/>
              </a:rPr>
              <a:t>ZED-2 shutdowns by dropping standby absorber rods located throughout the core and draining moderator through a series of valves. The standby absorber rods are not considered the main protection system since the worth of the absorber rods would depend on the core configuration. The main protection system is the three fast acting dump valves. The dump valves are 46 cm (18”) in diameter. The dump valves open upon any trip signal. </a:t>
            </a: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CA" sz="1200" kern="1200" dirty="0">
                <a:solidFill>
                  <a:schemeClr val="tx1"/>
                </a:solidFill>
                <a:effectLst/>
                <a:latin typeface="+mn-lt"/>
                <a:ea typeface="+mn-ea"/>
                <a:cs typeface="+mn-cs"/>
              </a:rPr>
              <a:t>The Top Shields and shielding doors are in place during reactor operations by kirk key interlocks that are required to be in place for reactor start up.</a:t>
            </a:r>
          </a:p>
          <a:p>
            <a:r>
              <a:rPr lang="en-CA" sz="1200" kern="1200" dirty="0">
                <a:solidFill>
                  <a:schemeClr val="tx1"/>
                </a:solidFill>
                <a:effectLst/>
                <a:latin typeface="+mn-lt"/>
                <a:ea typeface="+mn-ea"/>
                <a:cs typeface="+mn-cs"/>
              </a:rPr>
              <a:t> </a:t>
            </a:r>
          </a:p>
          <a:p>
            <a:endParaRPr lang="en-CA" dirty="0"/>
          </a:p>
        </p:txBody>
      </p:sp>
      <p:sp>
        <p:nvSpPr>
          <p:cNvPr id="4" name="Footer Placeholder 3"/>
          <p:cNvSpPr>
            <a:spLocks noGrp="1"/>
          </p:cNvSpPr>
          <p:nvPr>
            <p:ph type="ftr" sz="quarter" idx="10"/>
          </p:nvPr>
        </p:nvSpPr>
        <p:spPr/>
        <p:txBody>
          <a:bodyPr/>
          <a:lstStyle/>
          <a:p>
            <a:r>
              <a:rPr lang="en-US"/>
              <a:t>UNRESTRICTED</a:t>
            </a:r>
            <a:endParaRPr lang="en-US" dirty="0"/>
          </a:p>
        </p:txBody>
      </p:sp>
      <p:sp>
        <p:nvSpPr>
          <p:cNvPr id="5" name="Slide Number Placeholder 4"/>
          <p:cNvSpPr>
            <a:spLocks noGrp="1"/>
          </p:cNvSpPr>
          <p:nvPr>
            <p:ph type="sldNum" sz="quarter" idx="11"/>
          </p:nvPr>
        </p:nvSpPr>
        <p:spPr/>
        <p:txBody>
          <a:bodyPr/>
          <a:lstStyle/>
          <a:p>
            <a:fld id="{329B2972-47EF-544F-9906-3872D36B8B67}" type="slidenum">
              <a:rPr lang="en-US" smtClean="0"/>
              <a:pPr/>
              <a:t>5</a:t>
            </a:fld>
            <a:endParaRPr lang="en-US" dirty="0"/>
          </a:p>
        </p:txBody>
      </p:sp>
    </p:spTree>
    <p:extLst>
      <p:ext uri="{BB962C8B-B14F-4D97-AF65-F5344CB8AC3E}">
        <p14:creationId xmlns:p14="http://schemas.microsoft.com/office/powerpoint/2010/main" val="4017441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sz="1200" kern="1200" dirty="0">
                <a:solidFill>
                  <a:schemeClr val="tx1"/>
                </a:solidFill>
                <a:effectLst/>
                <a:latin typeface="+mn-lt"/>
                <a:ea typeface="+mn-ea"/>
                <a:cs typeface="+mn-cs"/>
              </a:rPr>
              <a:t>Here is the top of the reactor. </a:t>
            </a:r>
          </a:p>
          <a:p>
            <a:pPr marL="171450" indent="-171450">
              <a:buFont typeface="Arial" panose="020B0604020202020204" pitchFamily="34" charset="0"/>
              <a:buChar char="•"/>
            </a:pPr>
            <a:r>
              <a:rPr lang="en-CA" sz="1200" kern="1200" dirty="0">
                <a:solidFill>
                  <a:schemeClr val="tx1"/>
                </a:solidFill>
                <a:effectLst/>
                <a:latin typeface="+mn-lt"/>
                <a:ea typeface="+mn-ea"/>
                <a:cs typeface="+mn-cs"/>
              </a:rPr>
              <a:t>The lid on the left spins and there are two ports that open to access the entire </a:t>
            </a:r>
            <a:r>
              <a:rPr lang="en-CA" sz="1200" kern="1200" dirty="0" err="1">
                <a:solidFill>
                  <a:schemeClr val="tx1"/>
                </a:solidFill>
                <a:effectLst/>
                <a:latin typeface="+mn-lt"/>
                <a:ea typeface="+mn-ea"/>
                <a:cs typeface="+mn-cs"/>
              </a:rPr>
              <a:t>calandria</a:t>
            </a:r>
            <a:r>
              <a:rPr lang="en-CA"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CA" sz="1200" kern="1200" dirty="0">
                <a:solidFill>
                  <a:schemeClr val="tx1"/>
                </a:solidFill>
                <a:effectLst/>
                <a:latin typeface="+mn-lt"/>
                <a:ea typeface="+mn-ea"/>
                <a:cs typeface="+mn-cs"/>
              </a:rPr>
              <a:t>The picture on the right shows the fuel support beams and how the fuel channels are hung from the beams. </a:t>
            </a:r>
            <a:endParaRPr lang="en-CA" dirty="0"/>
          </a:p>
        </p:txBody>
      </p:sp>
      <p:sp>
        <p:nvSpPr>
          <p:cNvPr id="4" name="Footer Placeholder 3"/>
          <p:cNvSpPr>
            <a:spLocks noGrp="1"/>
          </p:cNvSpPr>
          <p:nvPr>
            <p:ph type="ftr" sz="quarter" idx="10"/>
          </p:nvPr>
        </p:nvSpPr>
        <p:spPr/>
        <p:txBody>
          <a:bodyPr/>
          <a:lstStyle/>
          <a:p>
            <a:r>
              <a:rPr lang="en-US"/>
              <a:t>UNRESTRICTED</a:t>
            </a:r>
            <a:endParaRPr lang="en-US" dirty="0"/>
          </a:p>
        </p:txBody>
      </p:sp>
      <p:sp>
        <p:nvSpPr>
          <p:cNvPr id="5" name="Slide Number Placeholder 4"/>
          <p:cNvSpPr>
            <a:spLocks noGrp="1"/>
          </p:cNvSpPr>
          <p:nvPr>
            <p:ph type="sldNum" sz="quarter" idx="11"/>
          </p:nvPr>
        </p:nvSpPr>
        <p:spPr/>
        <p:txBody>
          <a:bodyPr/>
          <a:lstStyle/>
          <a:p>
            <a:fld id="{329B2972-47EF-544F-9906-3872D36B8B67}" type="slidenum">
              <a:rPr lang="en-US" smtClean="0"/>
              <a:pPr/>
              <a:t>6</a:t>
            </a:fld>
            <a:endParaRPr lang="en-US" dirty="0"/>
          </a:p>
        </p:txBody>
      </p:sp>
    </p:spTree>
    <p:extLst>
      <p:ext uri="{BB962C8B-B14F-4D97-AF65-F5344CB8AC3E}">
        <p14:creationId xmlns:p14="http://schemas.microsoft.com/office/powerpoint/2010/main" val="550515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CA" sz="1200" kern="1200" dirty="0">
                <a:solidFill>
                  <a:schemeClr val="tx1"/>
                </a:solidFill>
                <a:effectLst/>
                <a:latin typeface="+mn-lt"/>
                <a:ea typeface="+mn-ea"/>
                <a:cs typeface="+mn-cs"/>
              </a:rPr>
              <a:t>Operating at such low power means that the fuel is considered fresh since there are no significant fission product build ups.</a:t>
            </a:r>
          </a:p>
          <a:p>
            <a:pPr marL="171450" indent="-171450" algn="l">
              <a:buFont typeface="Arial" panose="020B0604020202020204" pitchFamily="34" charset="0"/>
              <a:buChar char="•"/>
            </a:pPr>
            <a:r>
              <a:rPr lang="en-CA" sz="1200" kern="1200" dirty="0">
                <a:solidFill>
                  <a:schemeClr val="tx1"/>
                </a:solidFill>
                <a:effectLst/>
                <a:latin typeface="+mn-lt"/>
                <a:ea typeface="+mn-ea"/>
                <a:cs typeface="+mn-cs"/>
              </a:rPr>
              <a:t> In order to simulate the entire fuel cycle, ZED-2 has a wide variety of different fuel types, such as different mixed oxide fuels. </a:t>
            </a:r>
          </a:p>
          <a:p>
            <a:pPr marL="171450" indent="-171450" algn="l">
              <a:buFont typeface="Arial" panose="020B0604020202020204" pitchFamily="34" charset="0"/>
              <a:buChar char="•"/>
            </a:pPr>
            <a:r>
              <a:rPr lang="en-CA" sz="1200" kern="1200" dirty="0">
                <a:solidFill>
                  <a:schemeClr val="tx1"/>
                </a:solidFill>
                <a:effectLst/>
                <a:latin typeface="+mn-lt"/>
                <a:ea typeface="+mn-ea"/>
                <a:cs typeface="+mn-cs"/>
              </a:rPr>
              <a:t>ZED-2 has tested the evolution of CANDU fuel from 7 element to 43 element bundles. All the fuel types are in a bundle form, as seen on the right. </a:t>
            </a:r>
          </a:p>
          <a:p>
            <a:pPr marL="171450" indent="-171450" algn="l">
              <a:buFont typeface="Arial" panose="020B0604020202020204" pitchFamily="34" charset="0"/>
              <a:buChar char="•"/>
            </a:pPr>
            <a:r>
              <a:rPr lang="en-CA" sz="1200" kern="1200" dirty="0">
                <a:solidFill>
                  <a:schemeClr val="tx1"/>
                </a:solidFill>
                <a:effectLst/>
                <a:latin typeface="+mn-lt"/>
                <a:ea typeface="+mn-ea"/>
                <a:cs typeface="+mn-cs"/>
              </a:rPr>
              <a:t>A typical bundle is 50 cm in length and 10 cm in diameter. In ZED-2, there are usually five bundles assembled in each fuel channel.</a:t>
            </a:r>
            <a:endParaRPr lang="en-CA" dirty="0"/>
          </a:p>
        </p:txBody>
      </p:sp>
      <p:sp>
        <p:nvSpPr>
          <p:cNvPr id="4" name="Footer Placeholder 3"/>
          <p:cNvSpPr>
            <a:spLocks noGrp="1"/>
          </p:cNvSpPr>
          <p:nvPr>
            <p:ph type="ftr" sz="quarter" idx="10"/>
          </p:nvPr>
        </p:nvSpPr>
        <p:spPr/>
        <p:txBody>
          <a:bodyPr/>
          <a:lstStyle/>
          <a:p>
            <a:r>
              <a:rPr lang="en-US"/>
              <a:t>UNRESTRICTED</a:t>
            </a:r>
            <a:endParaRPr lang="en-US" dirty="0"/>
          </a:p>
        </p:txBody>
      </p:sp>
      <p:sp>
        <p:nvSpPr>
          <p:cNvPr id="5" name="Slide Number Placeholder 4"/>
          <p:cNvSpPr>
            <a:spLocks noGrp="1"/>
          </p:cNvSpPr>
          <p:nvPr>
            <p:ph type="sldNum" sz="quarter" idx="11"/>
          </p:nvPr>
        </p:nvSpPr>
        <p:spPr/>
        <p:txBody>
          <a:bodyPr/>
          <a:lstStyle/>
          <a:p>
            <a:fld id="{329B2972-47EF-544F-9906-3872D36B8B67}" type="slidenum">
              <a:rPr lang="en-US" smtClean="0"/>
              <a:pPr/>
              <a:t>7</a:t>
            </a:fld>
            <a:endParaRPr lang="en-US" dirty="0"/>
          </a:p>
        </p:txBody>
      </p:sp>
    </p:spTree>
    <p:extLst>
      <p:ext uri="{BB962C8B-B14F-4D97-AF65-F5344CB8AC3E}">
        <p14:creationId xmlns:p14="http://schemas.microsoft.com/office/powerpoint/2010/main" val="1664570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Critical height measurements.  Here, various critical configurations with different test fuel worth are measured, so that the critical configurations can be used for validation of reactor physics codes and nuclear data.                    </a:t>
            </a:r>
          </a:p>
          <a:p>
            <a:pPr marL="171450" lvl="0" indent="-171450">
              <a:buFont typeface="Arial" panose="020B0604020202020204" pitchFamily="34" charset="0"/>
              <a:buChar char="•"/>
            </a:pP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3D kinetics measurements.  Multiple detectors are being used to monitor </a:t>
            </a:r>
            <a:r>
              <a:rPr lang="en-CA" sz="1200" kern="1200" dirty="0" err="1">
                <a:solidFill>
                  <a:schemeClr val="tx1"/>
                </a:solidFill>
                <a:effectLst/>
                <a:latin typeface="+mn-lt"/>
                <a:ea typeface="+mn-ea"/>
                <a:cs typeface="+mn-cs"/>
              </a:rPr>
              <a:t>neutronics</a:t>
            </a:r>
            <a:r>
              <a:rPr lang="en-CA" sz="1200" kern="1200" dirty="0">
                <a:solidFill>
                  <a:schemeClr val="tx1"/>
                </a:solidFill>
                <a:effectLst/>
                <a:latin typeface="+mn-lt"/>
                <a:ea typeface="+mn-ea"/>
                <a:cs typeface="+mn-cs"/>
              </a:rPr>
              <a:t> transients and observe the breakdown of the reactor point kinetics model.  This data will be used to validate codes with transient capabilities.</a:t>
            </a:r>
          </a:p>
          <a:p>
            <a:endParaRPr lang="en-CA" dirty="0"/>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Transient measurements.  With varying test fuel contributions, the core reactivity is changed through moderator level change, rod drops, or channel flooding, and the resulting </a:t>
            </a:r>
            <a:r>
              <a:rPr lang="en-CA" sz="1200" kern="1200" dirty="0" err="1">
                <a:solidFill>
                  <a:schemeClr val="tx1"/>
                </a:solidFill>
                <a:effectLst/>
                <a:latin typeface="+mn-lt"/>
                <a:ea typeface="+mn-ea"/>
                <a:cs typeface="+mn-cs"/>
              </a:rPr>
              <a:t>neutronics</a:t>
            </a:r>
            <a:r>
              <a:rPr lang="en-CA" sz="1200" kern="1200" dirty="0">
                <a:solidFill>
                  <a:schemeClr val="tx1"/>
                </a:solidFill>
                <a:effectLst/>
                <a:latin typeface="+mn-lt"/>
                <a:ea typeface="+mn-ea"/>
                <a:cs typeface="+mn-cs"/>
              </a:rPr>
              <a:t> transient is observed.  This data is being used to improve understanding of the transient phenomena of </a:t>
            </a:r>
            <a:r>
              <a:rPr lang="en-CA" sz="1200" kern="1200" dirty="0" err="1">
                <a:solidFill>
                  <a:schemeClr val="tx1"/>
                </a:solidFill>
                <a:effectLst/>
                <a:latin typeface="+mn-lt"/>
                <a:ea typeface="+mn-ea"/>
                <a:cs typeface="+mn-cs"/>
              </a:rPr>
              <a:t>thoria</a:t>
            </a:r>
            <a:r>
              <a:rPr lang="en-CA" sz="1200" kern="1200" dirty="0">
                <a:solidFill>
                  <a:schemeClr val="tx1"/>
                </a:solidFill>
                <a:effectLst/>
                <a:latin typeface="+mn-lt"/>
                <a:ea typeface="+mn-ea"/>
                <a:cs typeface="+mn-cs"/>
              </a:rPr>
              <a:t> based fuels.  Another reactivity device is the flux </a:t>
            </a:r>
            <a:r>
              <a:rPr lang="en-CA" sz="1200" kern="1200" dirty="0" err="1">
                <a:solidFill>
                  <a:schemeClr val="tx1"/>
                </a:solidFill>
                <a:effectLst/>
                <a:latin typeface="+mn-lt"/>
                <a:ea typeface="+mn-ea"/>
                <a:cs typeface="+mn-cs"/>
              </a:rPr>
              <a:t>perturber</a:t>
            </a:r>
            <a:r>
              <a:rPr lang="en-CA" sz="1200" kern="1200" dirty="0">
                <a:solidFill>
                  <a:schemeClr val="tx1"/>
                </a:solidFill>
                <a:effectLst/>
                <a:latin typeface="+mn-lt"/>
                <a:ea typeface="+mn-ea"/>
                <a:cs typeface="+mn-cs"/>
              </a:rPr>
              <a:t>.  This reactivity oscillator is being used to probe the kinetic behaviour of a given core.</a:t>
            </a:r>
          </a:p>
          <a:p>
            <a:pPr marL="171450" lvl="0" indent="-171450">
              <a:buFont typeface="Arial" panose="020B0604020202020204" pitchFamily="34" charset="0"/>
              <a:buChar char="•"/>
            </a:pPr>
            <a:endParaRPr lang="en-CA" sz="1200" kern="1200" dirty="0">
              <a:solidFill>
                <a:schemeClr val="tx1"/>
              </a:solidFill>
              <a:effectLst/>
              <a:latin typeface="+mn-lt"/>
              <a:ea typeface="+mn-ea"/>
              <a:cs typeface="+mn-cs"/>
            </a:endParaRPr>
          </a:p>
        </p:txBody>
      </p:sp>
      <p:sp>
        <p:nvSpPr>
          <p:cNvPr id="4" name="Footer Placeholder 3"/>
          <p:cNvSpPr>
            <a:spLocks noGrp="1"/>
          </p:cNvSpPr>
          <p:nvPr>
            <p:ph type="ftr" sz="quarter" idx="10"/>
          </p:nvPr>
        </p:nvSpPr>
        <p:spPr/>
        <p:txBody>
          <a:bodyPr/>
          <a:lstStyle/>
          <a:p>
            <a:r>
              <a:rPr lang="en-US"/>
              <a:t>UNRESTRICTED</a:t>
            </a:r>
            <a:endParaRPr lang="en-US" dirty="0"/>
          </a:p>
        </p:txBody>
      </p:sp>
      <p:sp>
        <p:nvSpPr>
          <p:cNvPr id="5" name="Slide Number Placeholder 4"/>
          <p:cNvSpPr>
            <a:spLocks noGrp="1"/>
          </p:cNvSpPr>
          <p:nvPr>
            <p:ph type="sldNum" sz="quarter" idx="11"/>
          </p:nvPr>
        </p:nvSpPr>
        <p:spPr/>
        <p:txBody>
          <a:bodyPr/>
          <a:lstStyle/>
          <a:p>
            <a:fld id="{329B2972-47EF-544F-9906-3872D36B8B67}" type="slidenum">
              <a:rPr lang="en-US" smtClean="0"/>
              <a:pPr/>
              <a:t>8</a:t>
            </a:fld>
            <a:endParaRPr lang="en-US" dirty="0"/>
          </a:p>
        </p:txBody>
      </p:sp>
    </p:spTree>
    <p:extLst>
      <p:ext uri="{BB962C8B-B14F-4D97-AF65-F5344CB8AC3E}">
        <p14:creationId xmlns:p14="http://schemas.microsoft.com/office/powerpoint/2010/main" val="2613639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sz="1200" kern="1200" dirty="0">
                <a:solidFill>
                  <a:schemeClr val="tx1"/>
                </a:solidFill>
                <a:effectLst/>
                <a:latin typeface="+mn-lt"/>
                <a:ea typeface="+mn-ea"/>
                <a:cs typeface="+mn-cs"/>
              </a:rPr>
              <a:t>This is the  ‘binary </a:t>
            </a:r>
            <a:r>
              <a:rPr lang="en-CA" sz="1200" kern="1200" dirty="0" err="1">
                <a:solidFill>
                  <a:schemeClr val="tx1"/>
                </a:solidFill>
                <a:effectLst/>
                <a:latin typeface="+mn-lt"/>
                <a:ea typeface="+mn-ea"/>
                <a:cs typeface="+mn-cs"/>
              </a:rPr>
              <a:t>perturber</a:t>
            </a:r>
            <a:r>
              <a:rPr lang="en-CA" sz="1200" kern="1200" dirty="0">
                <a:solidFill>
                  <a:schemeClr val="tx1"/>
                </a:solidFill>
                <a:effectLst/>
                <a:latin typeface="+mn-lt"/>
                <a:ea typeface="+mn-ea"/>
                <a:cs typeface="+mn-cs"/>
              </a:rPr>
              <a:t>’, capable of introducing periodic reactivity changes, </a:t>
            </a: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kern="1200" dirty="0">
                <a:solidFill>
                  <a:schemeClr val="tx1"/>
                </a:solidFill>
                <a:effectLst/>
                <a:latin typeface="+mn-lt"/>
                <a:ea typeface="+mn-ea"/>
                <a:cs typeface="+mn-cs"/>
              </a:rPr>
              <a:t>The </a:t>
            </a:r>
            <a:r>
              <a:rPr lang="en-CA" sz="1200" kern="1200" dirty="0" err="1">
                <a:solidFill>
                  <a:schemeClr val="tx1"/>
                </a:solidFill>
                <a:effectLst/>
                <a:latin typeface="+mn-lt"/>
                <a:ea typeface="+mn-ea"/>
                <a:cs typeface="+mn-cs"/>
              </a:rPr>
              <a:t>perturber</a:t>
            </a:r>
            <a:r>
              <a:rPr lang="en-CA" sz="1200" kern="1200" dirty="0">
                <a:solidFill>
                  <a:schemeClr val="tx1"/>
                </a:solidFill>
                <a:effectLst/>
                <a:latin typeface="+mn-lt"/>
                <a:ea typeface="+mn-ea"/>
                <a:cs typeface="+mn-cs"/>
              </a:rPr>
              <a:t> is designed to alternate between two states, characterized by a small change in its integral thermal neutron absorption.</a:t>
            </a: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CA" sz="1200" kern="1200" dirty="0">
                <a:solidFill>
                  <a:schemeClr val="tx1"/>
                </a:solidFill>
                <a:effectLst/>
                <a:latin typeface="+mn-lt"/>
                <a:ea typeface="+mn-ea"/>
                <a:cs typeface="+mn-cs"/>
              </a:rPr>
              <a:t>We do this by using a neutron absorbing coating…</a:t>
            </a:r>
          </a:p>
          <a:p>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CA" sz="1200" kern="1200" dirty="0">
                <a:solidFill>
                  <a:schemeClr val="tx1"/>
                </a:solidFill>
                <a:effectLst/>
                <a:latin typeface="+mn-lt"/>
                <a:ea typeface="+mn-ea"/>
                <a:cs typeface="+mn-cs"/>
              </a:rPr>
              <a:t>During operation, the </a:t>
            </a:r>
            <a:r>
              <a:rPr lang="en-CA" sz="1200" kern="1200" dirty="0" err="1">
                <a:solidFill>
                  <a:schemeClr val="tx1"/>
                </a:solidFill>
                <a:effectLst/>
                <a:latin typeface="+mn-lt"/>
                <a:ea typeface="+mn-ea"/>
                <a:cs typeface="+mn-cs"/>
              </a:rPr>
              <a:t>perturber</a:t>
            </a:r>
            <a:r>
              <a:rPr lang="en-CA" sz="1200" kern="1200" dirty="0">
                <a:solidFill>
                  <a:schemeClr val="tx1"/>
                </a:solidFill>
                <a:effectLst/>
                <a:latin typeface="+mn-lt"/>
                <a:ea typeface="+mn-ea"/>
                <a:cs typeface="+mn-cs"/>
              </a:rPr>
              <a:t> is driven according to a predetermined binary (non-sinusoidal) sequence that has been selected to sample a large range of frequencies, </a:t>
            </a: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CA" sz="1200" kern="1200" dirty="0">
                <a:solidFill>
                  <a:schemeClr val="tx1"/>
                </a:solidFill>
                <a:effectLst/>
                <a:latin typeface="+mn-lt"/>
                <a:ea typeface="+mn-ea"/>
                <a:cs typeface="+mn-cs"/>
              </a:rPr>
              <a:t>The time in each state is balanced so as not to cause a drift in reactor power.  That is, the time-averaged reactivity worth is constant.</a:t>
            </a:r>
            <a:endParaRPr lang="en-CA" dirty="0"/>
          </a:p>
        </p:txBody>
      </p:sp>
      <p:sp>
        <p:nvSpPr>
          <p:cNvPr id="4" name="Footer Placeholder 3"/>
          <p:cNvSpPr>
            <a:spLocks noGrp="1"/>
          </p:cNvSpPr>
          <p:nvPr>
            <p:ph type="ftr" sz="quarter" idx="10"/>
          </p:nvPr>
        </p:nvSpPr>
        <p:spPr/>
        <p:txBody>
          <a:bodyPr/>
          <a:lstStyle/>
          <a:p>
            <a:r>
              <a:rPr lang="en-US"/>
              <a:t>UNRESTRICTED</a:t>
            </a:r>
            <a:endParaRPr lang="en-US" dirty="0"/>
          </a:p>
        </p:txBody>
      </p:sp>
      <p:sp>
        <p:nvSpPr>
          <p:cNvPr id="5" name="Slide Number Placeholder 4"/>
          <p:cNvSpPr>
            <a:spLocks noGrp="1"/>
          </p:cNvSpPr>
          <p:nvPr>
            <p:ph type="sldNum" sz="quarter" idx="11"/>
          </p:nvPr>
        </p:nvSpPr>
        <p:spPr/>
        <p:txBody>
          <a:bodyPr/>
          <a:lstStyle/>
          <a:p>
            <a:fld id="{329B2972-47EF-544F-9906-3872D36B8B67}" type="slidenum">
              <a:rPr lang="en-US" smtClean="0"/>
              <a:pPr/>
              <a:t>9</a:t>
            </a:fld>
            <a:endParaRPr lang="en-US" dirty="0"/>
          </a:p>
        </p:txBody>
      </p:sp>
    </p:spTree>
    <p:extLst>
      <p:ext uri="{BB962C8B-B14F-4D97-AF65-F5344CB8AC3E}">
        <p14:creationId xmlns:p14="http://schemas.microsoft.com/office/powerpoint/2010/main" val="3358776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kern="1200" dirty="0">
                <a:solidFill>
                  <a:schemeClr val="tx1"/>
                </a:solidFill>
                <a:effectLst/>
                <a:latin typeface="+mn-lt"/>
                <a:ea typeface="+mn-ea"/>
                <a:cs typeface="+mn-cs"/>
              </a:rPr>
              <a:t>Why</a:t>
            </a:r>
            <a:r>
              <a:rPr lang="en-CA" sz="1200" kern="1200" baseline="0" dirty="0">
                <a:solidFill>
                  <a:schemeClr val="tx1"/>
                </a:solidFill>
                <a:effectLst/>
                <a:latin typeface="+mn-lt"/>
                <a:ea typeface="+mn-ea"/>
                <a:cs typeface="+mn-cs"/>
              </a:rPr>
              <a:t> use the flux </a:t>
            </a:r>
            <a:r>
              <a:rPr lang="en-CA" sz="1200" kern="1200" baseline="0" dirty="0" err="1">
                <a:solidFill>
                  <a:schemeClr val="tx1"/>
                </a:solidFill>
                <a:effectLst/>
                <a:latin typeface="+mn-lt"/>
                <a:ea typeface="+mn-ea"/>
                <a:cs typeface="+mn-cs"/>
              </a:rPr>
              <a:t>perturber</a:t>
            </a:r>
            <a:r>
              <a:rPr lang="en-CA" sz="1200" kern="1200" baseline="0" dirty="0">
                <a:solidFill>
                  <a:schemeClr val="tx1"/>
                </a:solidFill>
                <a:effectLst/>
                <a:latin typeface="+mn-lt"/>
                <a:ea typeface="+mn-ea"/>
                <a:cs typeface="+mn-cs"/>
              </a:rPr>
              <a: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kern="1200" dirty="0">
                <a:solidFill>
                  <a:schemeClr val="tx1"/>
                </a:solidFill>
                <a:effectLst/>
                <a:latin typeface="+mn-lt"/>
                <a:ea typeface="+mn-ea"/>
                <a:cs typeface="+mn-cs"/>
              </a:rPr>
              <a:t>Much of our recent work has been centered on fitting the kinetics parameters of a given system.  The goal is to do this using integral measurements of the reactor response to input stimuli, rather than deriving them from computation and simulations.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kern="1200" dirty="0">
                <a:solidFill>
                  <a:schemeClr val="tx1"/>
                </a:solidFill>
                <a:effectLst/>
                <a:latin typeface="+mn-lt"/>
                <a:ea typeface="+mn-ea"/>
                <a:cs typeface="+mn-cs"/>
              </a:rPr>
              <a:t>According to the point kinetic model, the relative neutron flux of a core is a function of the input reactivity.  By measuring the output relative flux change versus the input reactivity perturbation, the transfer function of the system can be identified. For a critical core in the point kinetics model, the transfer function in the complex-frequency domain can be expressed as follows…the transfer function</a:t>
            </a:r>
          </a:p>
          <a:p>
            <a:endParaRPr lang="en-CA" dirty="0"/>
          </a:p>
        </p:txBody>
      </p:sp>
      <p:sp>
        <p:nvSpPr>
          <p:cNvPr id="4" name="Footer Placeholder 3"/>
          <p:cNvSpPr>
            <a:spLocks noGrp="1"/>
          </p:cNvSpPr>
          <p:nvPr>
            <p:ph type="ftr" sz="quarter" idx="10"/>
          </p:nvPr>
        </p:nvSpPr>
        <p:spPr/>
        <p:txBody>
          <a:bodyPr/>
          <a:lstStyle/>
          <a:p>
            <a:r>
              <a:rPr lang="en-US"/>
              <a:t>UNRESTRICTED</a:t>
            </a:r>
            <a:endParaRPr lang="en-US" dirty="0"/>
          </a:p>
        </p:txBody>
      </p:sp>
      <p:sp>
        <p:nvSpPr>
          <p:cNvPr id="5" name="Slide Number Placeholder 4"/>
          <p:cNvSpPr>
            <a:spLocks noGrp="1"/>
          </p:cNvSpPr>
          <p:nvPr>
            <p:ph type="sldNum" sz="quarter" idx="11"/>
          </p:nvPr>
        </p:nvSpPr>
        <p:spPr/>
        <p:txBody>
          <a:bodyPr/>
          <a:lstStyle/>
          <a:p>
            <a:fld id="{329B2972-47EF-544F-9906-3872D36B8B67}" type="slidenum">
              <a:rPr lang="en-US" smtClean="0"/>
              <a:pPr/>
              <a:t>10</a:t>
            </a:fld>
            <a:endParaRPr lang="en-US" dirty="0"/>
          </a:p>
        </p:txBody>
      </p:sp>
    </p:spTree>
    <p:extLst>
      <p:ext uri="{BB962C8B-B14F-4D97-AF65-F5344CB8AC3E}">
        <p14:creationId xmlns:p14="http://schemas.microsoft.com/office/powerpoint/2010/main" val="26042132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Title Page">
    <p:spTree>
      <p:nvGrpSpPr>
        <p:cNvPr id="1" name=""/>
        <p:cNvGrpSpPr/>
        <p:nvPr/>
      </p:nvGrpSpPr>
      <p:grpSpPr>
        <a:xfrm>
          <a:off x="0" y="0"/>
          <a:ext cx="0" cy="0"/>
          <a:chOff x="0" y="0"/>
          <a:chExt cx="0" cy="0"/>
        </a:xfrm>
      </p:grpSpPr>
      <p:sp>
        <p:nvSpPr>
          <p:cNvPr id="8" name="Title Placeholder 1"/>
          <p:cNvSpPr>
            <a:spLocks noGrp="1"/>
          </p:cNvSpPr>
          <p:nvPr>
            <p:ph type="title" hasCustomPrompt="1"/>
          </p:nvPr>
        </p:nvSpPr>
        <p:spPr>
          <a:xfrm>
            <a:off x="265113" y="3788475"/>
            <a:ext cx="8601074" cy="642634"/>
          </a:xfrm>
          <a:prstGeom prst="rect">
            <a:avLst/>
          </a:prstGeom>
        </p:spPr>
        <p:txBody>
          <a:bodyPr vert="horz" lIns="91440" tIns="45720" rIns="91440" bIns="45720" rtlCol="0" anchor="ctr">
            <a:normAutofit/>
          </a:bodyPr>
          <a:lstStyle>
            <a:lvl1pPr>
              <a:defRPr b="1" i="0" baseline="0">
                <a:latin typeface="Trebuchet MS"/>
                <a:cs typeface="Trebuchet MS"/>
              </a:defRPr>
            </a:lvl1pPr>
          </a:lstStyle>
          <a:p>
            <a:r>
              <a:rPr lang="en-CA" dirty="0"/>
              <a:t>Title / Titre</a:t>
            </a:r>
            <a:endParaRPr lang="en-US" dirty="0"/>
          </a:p>
        </p:txBody>
      </p:sp>
      <p:sp>
        <p:nvSpPr>
          <p:cNvPr id="9" name="Text Placeholder 9"/>
          <p:cNvSpPr>
            <a:spLocks noGrp="1"/>
          </p:cNvSpPr>
          <p:nvPr>
            <p:ph type="body" sz="quarter" idx="11" hasCustomPrompt="1"/>
          </p:nvPr>
        </p:nvSpPr>
        <p:spPr>
          <a:xfrm>
            <a:off x="265113" y="4387006"/>
            <a:ext cx="8601073" cy="367874"/>
          </a:xfrm>
          <a:prstGeom prst="rect">
            <a:avLst/>
          </a:prstGeom>
        </p:spPr>
        <p:txBody>
          <a:bodyPr vert="horz"/>
          <a:lstStyle>
            <a:lvl1pPr>
              <a:defRPr sz="2000" b="0" i="0" baseline="0">
                <a:solidFill>
                  <a:srgbClr val="40B79C"/>
                </a:solidFill>
                <a:latin typeface="Trebuchet MS"/>
                <a:cs typeface="Trebuchet MS"/>
              </a:defRPr>
            </a:lvl1pPr>
          </a:lstStyle>
          <a:p>
            <a:pPr lvl="0"/>
            <a:r>
              <a:rPr lang="en-CA" dirty="0"/>
              <a:t>Sub-Title / </a:t>
            </a:r>
            <a:r>
              <a:rPr lang="en-CA" dirty="0" err="1"/>
              <a:t>Sous</a:t>
            </a:r>
            <a:r>
              <a:rPr lang="en-CA" dirty="0"/>
              <a:t>-titre</a:t>
            </a:r>
          </a:p>
        </p:txBody>
      </p:sp>
      <p:sp>
        <p:nvSpPr>
          <p:cNvPr id="4" name="Text Placeholder 3"/>
          <p:cNvSpPr>
            <a:spLocks noGrp="1"/>
          </p:cNvSpPr>
          <p:nvPr>
            <p:ph type="body" sz="quarter" idx="12" hasCustomPrompt="1"/>
          </p:nvPr>
        </p:nvSpPr>
        <p:spPr>
          <a:xfrm>
            <a:off x="265113" y="4754563"/>
            <a:ext cx="8601075" cy="558800"/>
          </a:xfrm>
          <a:prstGeom prst="rect">
            <a:avLst/>
          </a:prstGeom>
        </p:spPr>
        <p:txBody>
          <a:bodyPr vert="horz"/>
          <a:lstStyle>
            <a:lvl1pPr>
              <a:defRPr sz="2400" b="1"/>
            </a:lvl1pPr>
          </a:lstStyle>
          <a:p>
            <a:r>
              <a:rPr lang="en-US" sz="1800" b="0" i="0" dirty="0">
                <a:solidFill>
                  <a:schemeClr val="tx1">
                    <a:lumMod val="85000"/>
                    <a:lumOff val="15000"/>
                  </a:schemeClr>
                </a:solidFill>
                <a:latin typeface="Verdana"/>
                <a:cs typeface="Verdana"/>
              </a:rPr>
              <a:t>Date</a:t>
            </a:r>
          </a:p>
        </p:txBody>
      </p:sp>
      <p:sp>
        <p:nvSpPr>
          <p:cNvPr id="10" name="Picture Placeholder 9"/>
          <p:cNvSpPr>
            <a:spLocks noGrp="1"/>
          </p:cNvSpPr>
          <p:nvPr>
            <p:ph type="pic" sz="quarter" idx="13" hasCustomPrompt="1"/>
          </p:nvPr>
        </p:nvSpPr>
        <p:spPr>
          <a:xfrm>
            <a:off x="0" y="0"/>
            <a:ext cx="9144000" cy="3475038"/>
          </a:xfrm>
          <a:prstGeom prst="rect">
            <a:avLst/>
          </a:prstGeom>
        </p:spPr>
        <p:txBody>
          <a:bodyPr vert="horz" anchor="ctr"/>
          <a:lstStyle>
            <a:lvl1pPr algn="ctr">
              <a:defRPr sz="1600" b="0" i="0">
                <a:solidFill>
                  <a:schemeClr val="bg1">
                    <a:lumMod val="50000"/>
                  </a:schemeClr>
                </a:solidFill>
                <a:latin typeface="Verdana"/>
                <a:cs typeface="Verdana"/>
              </a:defRPr>
            </a:lvl1pPr>
          </a:lstStyle>
          <a:p>
            <a:r>
              <a:rPr lang="en-US" dirty="0"/>
              <a:t>Click to insert picture. </a:t>
            </a:r>
          </a:p>
          <a:p>
            <a:r>
              <a:rPr lang="en-CA" dirty="0" err="1"/>
              <a:t>Cliquez</a:t>
            </a:r>
            <a:r>
              <a:rPr lang="en-CA" dirty="0"/>
              <a:t> pour </a:t>
            </a:r>
            <a:r>
              <a:rPr lang="en-CA" dirty="0" err="1"/>
              <a:t>insérer</a:t>
            </a:r>
            <a:r>
              <a:rPr lang="en-CA" dirty="0"/>
              <a:t> </a:t>
            </a:r>
            <a:r>
              <a:rPr lang="en-CA" dirty="0" err="1"/>
              <a:t>l'image</a:t>
            </a:r>
            <a:endParaRPr lang="en-US" dirty="0"/>
          </a:p>
        </p:txBody>
      </p:sp>
      <p:pic>
        <p:nvPicPr>
          <p:cNvPr id="3" name="Picture 2" descr="150dpi-bar.png"/>
          <p:cNvPicPr>
            <a:picLocks noChangeAspect="1"/>
          </p:cNvPicPr>
          <p:nvPr userDrawn="1"/>
        </p:nvPicPr>
        <p:blipFill rotWithShape="1">
          <a:blip r:embed="rId2">
            <a:extLst>
              <a:ext uri="{28A0092B-C50C-407E-A947-70E740481C1C}">
                <a14:useLocalDpi xmlns:a14="http://schemas.microsoft.com/office/drawing/2010/main" val="0"/>
              </a:ext>
            </a:extLst>
          </a:blip>
          <a:srcRect b="92283"/>
          <a:stretch/>
        </p:blipFill>
        <p:spPr>
          <a:xfrm>
            <a:off x="0" y="3475038"/>
            <a:ext cx="9143391" cy="529167"/>
          </a:xfrm>
          <a:prstGeom prst="rect">
            <a:avLst/>
          </a:prstGeom>
        </p:spPr>
      </p:pic>
    </p:spTree>
    <p:extLst>
      <p:ext uri="{BB962C8B-B14F-4D97-AF65-F5344CB8AC3E}">
        <p14:creationId xmlns:p14="http://schemas.microsoft.com/office/powerpoint/2010/main" val="3823011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Image Layout">
    <p:spTree>
      <p:nvGrpSpPr>
        <p:cNvPr id="1" name=""/>
        <p:cNvGrpSpPr/>
        <p:nvPr/>
      </p:nvGrpSpPr>
      <p:grpSpPr>
        <a:xfrm>
          <a:off x="0" y="0"/>
          <a:ext cx="0" cy="0"/>
          <a:chOff x="0" y="0"/>
          <a:chExt cx="0" cy="0"/>
        </a:xfrm>
      </p:grpSpPr>
      <p:sp>
        <p:nvSpPr>
          <p:cNvPr id="4" name="Picture Placeholder 8"/>
          <p:cNvSpPr>
            <a:spLocks noGrp="1"/>
          </p:cNvSpPr>
          <p:nvPr>
            <p:ph type="pic" sz="quarter" idx="10" hasCustomPrompt="1"/>
          </p:nvPr>
        </p:nvSpPr>
        <p:spPr>
          <a:xfrm>
            <a:off x="1" y="211169"/>
            <a:ext cx="9144000" cy="5770532"/>
          </a:xfrm>
          <a:prstGeom prst="rect">
            <a:avLst/>
          </a:prstGeom>
        </p:spPr>
        <p:txBody>
          <a:bodyPr vert="horz" anchor="ctr"/>
          <a:lstStyle>
            <a:lvl1pPr algn="ctr">
              <a:defRPr sz="1600" b="0" i="0" baseline="0">
                <a:solidFill>
                  <a:schemeClr val="bg1">
                    <a:lumMod val="50000"/>
                  </a:schemeClr>
                </a:solidFill>
                <a:latin typeface="Verdana"/>
                <a:cs typeface="Verdana"/>
              </a:defRPr>
            </a:lvl1pPr>
          </a:lstStyle>
          <a:p>
            <a:r>
              <a:rPr lang="en-US" dirty="0"/>
              <a:t>Click to insert picture. </a:t>
            </a:r>
          </a:p>
          <a:p>
            <a:r>
              <a:rPr lang="en-US" dirty="0"/>
              <a:t>For best results, please ensure this image is sent to the back layer. </a:t>
            </a:r>
          </a:p>
          <a:p>
            <a:r>
              <a:rPr lang="en-US" dirty="0"/>
              <a:t>Choose “Arrange” then select “Send to Back”.</a:t>
            </a:r>
          </a:p>
          <a:p>
            <a:endParaRPr lang="en-US" dirty="0"/>
          </a:p>
          <a:p>
            <a:r>
              <a:rPr lang="en-US" dirty="0"/>
              <a:t>Click to insert picture. </a:t>
            </a:r>
            <a:r>
              <a:rPr lang="en-CA" dirty="0" err="1"/>
              <a:t>Cliquez</a:t>
            </a:r>
            <a:r>
              <a:rPr lang="en-CA" dirty="0"/>
              <a:t> pour </a:t>
            </a:r>
            <a:r>
              <a:rPr lang="en-CA" dirty="0" err="1"/>
              <a:t>insérer</a:t>
            </a:r>
            <a:r>
              <a:rPr lang="en-CA" dirty="0"/>
              <a:t> </a:t>
            </a:r>
            <a:r>
              <a:rPr lang="en-CA" dirty="0" err="1"/>
              <a:t>l'image</a:t>
            </a:r>
            <a:r>
              <a:rPr lang="en-CA" dirty="0"/>
              <a:t>.</a:t>
            </a:r>
            <a:endParaRPr lang="en-US" dirty="0"/>
          </a:p>
          <a:p>
            <a:r>
              <a:rPr lang="en-US" dirty="0"/>
              <a:t>For best results, please send this image to the back layer.  Choose “Arrange” then select “Send to Back”.</a:t>
            </a:r>
          </a:p>
          <a:p>
            <a:endParaRPr lang="en-US" dirty="0"/>
          </a:p>
        </p:txBody>
      </p:sp>
      <p:pic>
        <p:nvPicPr>
          <p:cNvPr id="5" name="Picture 4" descr="150dpi-bar.png"/>
          <p:cNvPicPr>
            <a:picLocks noChangeAspect="1"/>
          </p:cNvPicPr>
          <p:nvPr userDrawn="1"/>
        </p:nvPicPr>
        <p:blipFill rotWithShape="1">
          <a:blip r:embed="rId2">
            <a:extLst>
              <a:ext uri="{28A0092B-C50C-407E-A947-70E740481C1C}">
                <a14:useLocalDpi xmlns:a14="http://schemas.microsoft.com/office/drawing/2010/main" val="0"/>
              </a:ext>
            </a:extLst>
          </a:blip>
          <a:srcRect b="92283"/>
          <a:stretch/>
        </p:blipFill>
        <p:spPr>
          <a:xfrm>
            <a:off x="0" y="0"/>
            <a:ext cx="9143391" cy="529167"/>
          </a:xfrm>
          <a:prstGeom prst="rect">
            <a:avLst/>
          </a:prstGeom>
        </p:spPr>
      </p:pic>
    </p:spTree>
    <p:extLst>
      <p:ext uri="{BB962C8B-B14F-4D97-AF65-F5344CB8AC3E}">
        <p14:creationId xmlns:p14="http://schemas.microsoft.com/office/powerpoint/2010/main" val="1207801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otes Page">
    <p:spTree>
      <p:nvGrpSpPr>
        <p:cNvPr id="1" name=""/>
        <p:cNvGrpSpPr/>
        <p:nvPr/>
      </p:nvGrpSpPr>
      <p:grpSpPr>
        <a:xfrm>
          <a:off x="0" y="0"/>
          <a:ext cx="0" cy="0"/>
          <a:chOff x="0" y="0"/>
          <a:chExt cx="0" cy="0"/>
        </a:xfrm>
      </p:grpSpPr>
      <p:sp>
        <p:nvSpPr>
          <p:cNvPr id="10" name="Text Placeholder 11"/>
          <p:cNvSpPr>
            <a:spLocks noGrp="1"/>
          </p:cNvSpPr>
          <p:nvPr>
            <p:ph type="body" sz="quarter" idx="11" hasCustomPrompt="1"/>
          </p:nvPr>
        </p:nvSpPr>
        <p:spPr>
          <a:xfrm>
            <a:off x="265114" y="1884478"/>
            <a:ext cx="8685740" cy="3162186"/>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800" baseline="0">
                <a:solidFill>
                  <a:schemeClr val="tx1">
                    <a:lumMod val="85000"/>
                    <a:lumOff val="15000"/>
                  </a:schemeClr>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CA" dirty="0"/>
              <a:t>Click to change text.</a:t>
            </a:r>
          </a:p>
        </p:txBody>
      </p:sp>
      <p:sp>
        <p:nvSpPr>
          <p:cNvPr id="6" name="Title Placeholder 1"/>
          <p:cNvSpPr>
            <a:spLocks noGrp="1"/>
          </p:cNvSpPr>
          <p:nvPr>
            <p:ph type="title" hasCustomPrompt="1"/>
          </p:nvPr>
        </p:nvSpPr>
        <p:spPr>
          <a:xfrm>
            <a:off x="265113" y="476668"/>
            <a:ext cx="8601074" cy="642634"/>
          </a:xfrm>
          <a:prstGeom prst="rect">
            <a:avLst/>
          </a:prstGeom>
        </p:spPr>
        <p:txBody>
          <a:bodyPr vert="horz" lIns="91440" tIns="45720" rIns="91440" bIns="45720" rtlCol="0" anchor="ctr">
            <a:normAutofit/>
          </a:bodyPr>
          <a:lstStyle>
            <a:lvl1pPr algn="l">
              <a:defRPr sz="3600" b="1" i="0" baseline="0">
                <a:solidFill>
                  <a:srgbClr val="0C5A9C"/>
                </a:solidFill>
                <a:latin typeface="Trebuchet MS"/>
                <a:cs typeface="Trebuchet MS"/>
              </a:defRPr>
            </a:lvl1pPr>
          </a:lstStyle>
          <a:p>
            <a:r>
              <a:rPr lang="en-CA" dirty="0"/>
              <a:t>Notes</a:t>
            </a:r>
            <a:endParaRPr lang="en-US" dirty="0"/>
          </a:p>
        </p:txBody>
      </p:sp>
      <p:sp>
        <p:nvSpPr>
          <p:cNvPr id="7" name="Text Placeholder 9"/>
          <p:cNvSpPr>
            <a:spLocks noGrp="1"/>
          </p:cNvSpPr>
          <p:nvPr>
            <p:ph type="body" sz="quarter" idx="12" hasCustomPrompt="1"/>
          </p:nvPr>
        </p:nvSpPr>
        <p:spPr>
          <a:xfrm>
            <a:off x="265113" y="1075199"/>
            <a:ext cx="8601073" cy="751922"/>
          </a:xfrm>
          <a:prstGeom prst="rect">
            <a:avLst/>
          </a:prstGeom>
        </p:spPr>
        <p:txBody>
          <a:bodyPr vert="horz"/>
          <a:lstStyle>
            <a:lvl1pPr marL="0" indent="0" algn="l">
              <a:buNone/>
              <a:defRPr sz="2000" b="0" i="0" baseline="0">
                <a:solidFill>
                  <a:srgbClr val="40B79C"/>
                </a:solidFill>
                <a:latin typeface="Trebuchet MS"/>
                <a:cs typeface="Trebuchet MS"/>
              </a:defRPr>
            </a:lvl1pPr>
          </a:lstStyle>
          <a:p>
            <a:pPr lvl="0"/>
            <a:r>
              <a:rPr lang="en-CA" dirty="0"/>
              <a:t>Notes Highlighted </a:t>
            </a:r>
          </a:p>
        </p:txBody>
      </p:sp>
    </p:spTree>
    <p:extLst>
      <p:ext uri="{BB962C8B-B14F-4D97-AF65-F5344CB8AC3E}">
        <p14:creationId xmlns:p14="http://schemas.microsoft.com/office/powerpoint/2010/main" val="2814483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265113" y="4058705"/>
            <a:ext cx="8601072" cy="1190625"/>
          </a:xfrm>
          <a:prstGeom prst="rect">
            <a:avLst/>
          </a:prstGeom>
        </p:spPr>
        <p:txBody>
          <a:bodyPr vert="horz"/>
          <a:lstStyle>
            <a:lvl1pPr algn="l">
              <a:defRPr sz="5400" b="1" i="0">
                <a:solidFill>
                  <a:srgbClr val="0C5A9C"/>
                </a:solidFill>
                <a:latin typeface="Trebuchet MS"/>
                <a:cs typeface="Trebuchet MS"/>
              </a:defRPr>
            </a:lvl1pPr>
          </a:lstStyle>
          <a:p>
            <a:r>
              <a:rPr lang="en-CA" dirty="0"/>
              <a:t>Section </a:t>
            </a:r>
            <a:endParaRPr lang="en-US" dirty="0"/>
          </a:p>
        </p:txBody>
      </p:sp>
      <p:sp>
        <p:nvSpPr>
          <p:cNvPr id="9" name="Text Placeholder 7"/>
          <p:cNvSpPr>
            <a:spLocks noGrp="1"/>
          </p:cNvSpPr>
          <p:nvPr>
            <p:ph type="body" sz="quarter" idx="11" hasCustomPrompt="1"/>
          </p:nvPr>
        </p:nvSpPr>
        <p:spPr>
          <a:xfrm>
            <a:off x="265113" y="4884729"/>
            <a:ext cx="8601072" cy="936625"/>
          </a:xfrm>
          <a:prstGeom prst="rect">
            <a:avLst/>
          </a:prstGeom>
        </p:spPr>
        <p:txBody>
          <a:bodyPr vert="horz"/>
          <a:lstStyle>
            <a:lvl1pPr marL="0" indent="0">
              <a:buNone/>
              <a:defRPr sz="4800" b="1" i="0">
                <a:solidFill>
                  <a:srgbClr val="40B79C"/>
                </a:solidFill>
                <a:latin typeface="Trebuchet MS"/>
                <a:cs typeface="Trebuchet MS"/>
              </a:defRPr>
            </a:lvl1pPr>
          </a:lstStyle>
          <a:p>
            <a:pPr lvl="0"/>
            <a:r>
              <a:rPr lang="en-CA" dirty="0"/>
              <a:t>Divider</a:t>
            </a:r>
            <a:endParaRPr lang="en-US" dirty="0"/>
          </a:p>
        </p:txBody>
      </p:sp>
      <p:sp>
        <p:nvSpPr>
          <p:cNvPr id="14" name="Picture Placeholder 13"/>
          <p:cNvSpPr>
            <a:spLocks noGrp="1"/>
          </p:cNvSpPr>
          <p:nvPr>
            <p:ph type="pic" sz="quarter" idx="12" hasCustomPrompt="1"/>
          </p:nvPr>
        </p:nvSpPr>
        <p:spPr>
          <a:xfrm>
            <a:off x="0" y="0"/>
            <a:ext cx="9144000" cy="4254500"/>
          </a:xfrm>
          <a:prstGeom prst="rect">
            <a:avLst/>
          </a:prstGeom>
        </p:spPr>
        <p:txBody>
          <a:bodyPr vert="horz" anchor="ctr"/>
          <a:lstStyle>
            <a:lvl1pPr marL="0" indent="0" algn="ctr">
              <a:buNone/>
              <a:defRPr sz="1600" b="0" i="0">
                <a:solidFill>
                  <a:schemeClr val="bg1">
                    <a:lumMod val="50000"/>
                  </a:schemeClr>
                </a:solidFill>
                <a:latin typeface="Verdana"/>
                <a:cs typeface="Verdana"/>
              </a:defRPr>
            </a:lvl1pPr>
          </a:lstStyle>
          <a:p>
            <a:r>
              <a:rPr lang="en-US" dirty="0"/>
              <a:t>Click to insert picture. </a:t>
            </a:r>
            <a:r>
              <a:rPr lang="en-CA" dirty="0" err="1"/>
              <a:t>Cliquez</a:t>
            </a:r>
            <a:r>
              <a:rPr lang="en-CA" dirty="0"/>
              <a:t> pour </a:t>
            </a:r>
            <a:r>
              <a:rPr lang="en-CA" dirty="0" err="1"/>
              <a:t>insérer</a:t>
            </a:r>
            <a:r>
              <a:rPr lang="en-CA" dirty="0"/>
              <a:t> </a:t>
            </a:r>
            <a:r>
              <a:rPr lang="en-CA" dirty="0" err="1"/>
              <a:t>l'image</a:t>
            </a:r>
            <a:r>
              <a:rPr lang="en-CA" dirty="0"/>
              <a:t>.</a:t>
            </a:r>
            <a:endParaRPr lang="en-US" dirty="0"/>
          </a:p>
          <a:p>
            <a:r>
              <a:rPr lang="en-US" dirty="0"/>
              <a:t>For best results, please send this image to the back layer.  </a:t>
            </a:r>
          </a:p>
          <a:p>
            <a:r>
              <a:rPr lang="en-US" dirty="0"/>
              <a:t>Choose “Arrange” then select “Send to Back”.</a:t>
            </a:r>
          </a:p>
        </p:txBody>
      </p:sp>
    </p:spTree>
    <p:extLst>
      <p:ext uri="{BB962C8B-B14F-4D97-AF65-F5344CB8AC3E}">
        <p14:creationId xmlns:p14="http://schemas.microsoft.com/office/powerpoint/2010/main" val="1730592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14" name="Picture Placeholder 13"/>
          <p:cNvSpPr>
            <a:spLocks noGrp="1"/>
          </p:cNvSpPr>
          <p:nvPr>
            <p:ph type="pic" sz="quarter" idx="12" hasCustomPrompt="1"/>
          </p:nvPr>
        </p:nvSpPr>
        <p:spPr>
          <a:xfrm>
            <a:off x="-14287" y="-179387"/>
            <a:ext cx="9144000" cy="4150788"/>
          </a:xfrm>
          <a:prstGeom prst="rect">
            <a:avLst/>
          </a:prstGeom>
        </p:spPr>
        <p:txBody>
          <a:bodyPr vert="horz" anchor="ctr"/>
          <a:lstStyle>
            <a:lvl1pPr marL="0" marR="0" indent="0" algn="ctr" defTabSz="457200" rtl="0" eaLnBrk="1" fontAlgn="auto" latinLnBrk="0" hangingPunct="1">
              <a:lnSpc>
                <a:spcPct val="100000"/>
              </a:lnSpc>
              <a:spcBef>
                <a:spcPct val="20000"/>
              </a:spcBef>
              <a:spcAft>
                <a:spcPts val="0"/>
              </a:spcAft>
              <a:buClrTx/>
              <a:buSzTx/>
              <a:buFont typeface="Arial"/>
              <a:buNone/>
              <a:tabLst/>
              <a:defRPr sz="1600" b="0" i="0">
                <a:solidFill>
                  <a:schemeClr val="bg1">
                    <a:lumMod val="50000"/>
                  </a:schemeClr>
                </a:solidFill>
                <a:latin typeface="Verdana"/>
                <a:cs typeface="Verdana"/>
              </a:defRPr>
            </a:lvl1pPr>
          </a:lstStyle>
          <a:p>
            <a:r>
              <a:rPr lang="en-US" dirty="0"/>
              <a:t>Click to insert picture. </a:t>
            </a:r>
            <a:r>
              <a:rPr lang="en-CA" dirty="0" err="1"/>
              <a:t>Cliquez</a:t>
            </a:r>
            <a:r>
              <a:rPr lang="en-CA" dirty="0"/>
              <a:t> pour </a:t>
            </a:r>
            <a:r>
              <a:rPr lang="en-CA" dirty="0" err="1"/>
              <a:t>insérer</a:t>
            </a:r>
            <a:r>
              <a:rPr lang="en-CA" dirty="0"/>
              <a:t> </a:t>
            </a:r>
            <a:r>
              <a:rPr lang="en-CA" dirty="0" err="1"/>
              <a:t>l'image</a:t>
            </a:r>
            <a:r>
              <a:rPr lang="en-CA" dirty="0"/>
              <a:t>.</a:t>
            </a:r>
            <a:endParaRPr lang="en-US" dirty="0"/>
          </a:p>
          <a:p>
            <a:r>
              <a:rPr lang="en-US" dirty="0"/>
              <a:t>For best results, please send this image to the back layer.  Choose “Arrange” then select “Send to Back”.</a:t>
            </a:r>
          </a:p>
          <a:p>
            <a:endParaRPr lang="en-US" dirty="0"/>
          </a:p>
        </p:txBody>
      </p:sp>
      <p:sp>
        <p:nvSpPr>
          <p:cNvPr id="7" name="Title 1"/>
          <p:cNvSpPr>
            <a:spLocks noGrp="1"/>
          </p:cNvSpPr>
          <p:nvPr>
            <p:ph type="title" hasCustomPrompt="1"/>
          </p:nvPr>
        </p:nvSpPr>
        <p:spPr>
          <a:xfrm>
            <a:off x="265113" y="2960163"/>
            <a:ext cx="8601072" cy="1190625"/>
          </a:xfrm>
          <a:prstGeom prst="rect">
            <a:avLst/>
          </a:prstGeom>
        </p:spPr>
        <p:txBody>
          <a:bodyPr vert="horz"/>
          <a:lstStyle>
            <a:lvl1pPr algn="l">
              <a:defRPr sz="5400" b="1" i="0">
                <a:solidFill>
                  <a:srgbClr val="0C5A9C"/>
                </a:solidFill>
                <a:latin typeface="Trebuchet MS"/>
                <a:cs typeface="Trebuchet MS"/>
              </a:defRPr>
            </a:lvl1pPr>
          </a:lstStyle>
          <a:p>
            <a:r>
              <a:rPr lang="en-CA" dirty="0"/>
              <a:t>Thank you. </a:t>
            </a:r>
            <a:r>
              <a:rPr lang="en-CA" dirty="0" err="1"/>
              <a:t>Merci</a:t>
            </a:r>
            <a:r>
              <a:rPr lang="en-CA" dirty="0"/>
              <a:t>.</a:t>
            </a:r>
            <a:endParaRPr lang="en-US" dirty="0"/>
          </a:p>
        </p:txBody>
      </p:sp>
      <p:sp>
        <p:nvSpPr>
          <p:cNvPr id="9" name="Text Placeholder 7"/>
          <p:cNvSpPr>
            <a:spLocks noGrp="1"/>
          </p:cNvSpPr>
          <p:nvPr>
            <p:ph type="body" sz="quarter" idx="11" hasCustomPrompt="1"/>
          </p:nvPr>
        </p:nvSpPr>
        <p:spPr>
          <a:xfrm>
            <a:off x="265113" y="3786187"/>
            <a:ext cx="8601072" cy="936625"/>
          </a:xfrm>
          <a:prstGeom prst="rect">
            <a:avLst/>
          </a:prstGeom>
        </p:spPr>
        <p:txBody>
          <a:bodyPr vert="horz"/>
          <a:lstStyle>
            <a:lvl1pPr marL="0" indent="0">
              <a:buNone/>
              <a:defRPr sz="4800" b="1" i="0">
                <a:solidFill>
                  <a:srgbClr val="40B79C"/>
                </a:solidFill>
                <a:latin typeface="Trebuchet MS"/>
                <a:cs typeface="Trebuchet MS"/>
              </a:defRPr>
            </a:lvl1pPr>
          </a:lstStyle>
          <a:p>
            <a:pPr lvl="0"/>
            <a:r>
              <a:rPr lang="en-CA" dirty="0"/>
              <a:t>Questions?</a:t>
            </a:r>
            <a:endParaRPr lang="en-US" dirty="0"/>
          </a:p>
        </p:txBody>
      </p:sp>
      <p:sp>
        <p:nvSpPr>
          <p:cNvPr id="10" name="Text Placeholder 9"/>
          <p:cNvSpPr>
            <a:spLocks noGrp="1"/>
          </p:cNvSpPr>
          <p:nvPr>
            <p:ph type="body" sz="quarter" idx="13" hasCustomPrompt="1"/>
          </p:nvPr>
        </p:nvSpPr>
        <p:spPr>
          <a:xfrm>
            <a:off x="5611813" y="4949825"/>
            <a:ext cx="3254375" cy="1073150"/>
          </a:xfrm>
          <a:prstGeom prst="rect">
            <a:avLst/>
          </a:prstGeom>
        </p:spPr>
        <p:txBody>
          <a:bodyPr/>
          <a:lstStyle>
            <a:lvl1pPr algn="r">
              <a:buNone/>
              <a:defRPr sz="1600" baseline="0">
                <a:solidFill>
                  <a:schemeClr val="bg1">
                    <a:lumMod val="65000"/>
                  </a:schemeClr>
                </a:solidFill>
                <a:latin typeface="Verdana" pitchFamily="34" charset="0"/>
                <a:ea typeface="Verdana" pitchFamily="34" charset="0"/>
                <a:cs typeface="Verdana" pitchFamily="34" charset="0"/>
              </a:defRPr>
            </a:lvl1pPr>
            <a:lvl2pPr>
              <a:defRPr sz="2400">
                <a:solidFill>
                  <a:schemeClr val="bg1">
                    <a:lumMod val="65000"/>
                  </a:schemeClr>
                </a:solidFill>
                <a:latin typeface="Verdana" pitchFamily="34" charset="0"/>
                <a:ea typeface="Verdana" pitchFamily="34" charset="0"/>
                <a:cs typeface="Verdana" pitchFamily="34" charset="0"/>
              </a:defRPr>
            </a:lvl2pPr>
            <a:lvl3pPr>
              <a:defRPr sz="2000">
                <a:solidFill>
                  <a:schemeClr val="bg1">
                    <a:lumMod val="65000"/>
                  </a:schemeClr>
                </a:solidFill>
                <a:latin typeface="Verdana" pitchFamily="34" charset="0"/>
                <a:ea typeface="Verdana" pitchFamily="34" charset="0"/>
                <a:cs typeface="Verdana" pitchFamily="34" charset="0"/>
              </a:defRPr>
            </a:lvl3pPr>
            <a:lvl4pPr>
              <a:defRPr sz="1800">
                <a:solidFill>
                  <a:schemeClr val="bg1">
                    <a:lumMod val="65000"/>
                  </a:schemeClr>
                </a:solidFill>
                <a:latin typeface="Verdana" pitchFamily="34" charset="0"/>
                <a:ea typeface="Verdana" pitchFamily="34" charset="0"/>
                <a:cs typeface="Verdana" pitchFamily="34" charset="0"/>
              </a:defRPr>
            </a:lvl4pPr>
            <a:lvl5pPr>
              <a:defRPr sz="1800">
                <a:solidFill>
                  <a:schemeClr val="bg1">
                    <a:lumMod val="65000"/>
                  </a:schemeClr>
                </a:solidFill>
                <a:latin typeface="Verdana" pitchFamily="34" charset="0"/>
                <a:ea typeface="Verdana" pitchFamily="34" charset="0"/>
                <a:cs typeface="Verdana" pitchFamily="34" charset="0"/>
              </a:defRPr>
            </a:lvl5pPr>
          </a:lstStyle>
          <a:p>
            <a:pPr lvl="0"/>
            <a:r>
              <a:rPr lang="en-US" dirty="0"/>
              <a:t>Contact Information</a:t>
            </a:r>
            <a:endParaRPr lang="en-CA" dirty="0"/>
          </a:p>
        </p:txBody>
      </p:sp>
    </p:spTree>
    <p:extLst>
      <p:ext uri="{BB962C8B-B14F-4D97-AF65-F5344CB8AC3E}">
        <p14:creationId xmlns:p14="http://schemas.microsoft.com/office/powerpoint/2010/main" val="40817691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plit Screen Layout">
    <p:spTree>
      <p:nvGrpSpPr>
        <p:cNvPr id="1" name=""/>
        <p:cNvGrpSpPr/>
        <p:nvPr/>
      </p:nvGrpSpPr>
      <p:grpSpPr>
        <a:xfrm>
          <a:off x="0" y="0"/>
          <a:ext cx="0" cy="0"/>
          <a:chOff x="0" y="0"/>
          <a:chExt cx="0" cy="0"/>
        </a:xfrm>
      </p:grpSpPr>
      <p:sp>
        <p:nvSpPr>
          <p:cNvPr id="3" name="Title 1"/>
          <p:cNvSpPr txBox="1">
            <a:spLocks/>
          </p:cNvSpPr>
          <p:nvPr userDrawn="1"/>
        </p:nvSpPr>
        <p:spPr>
          <a:xfrm>
            <a:off x="-3811586" y="330200"/>
            <a:ext cx="8601074" cy="642634"/>
          </a:xfrm>
          <a:prstGeom prst="rect">
            <a:avLst/>
          </a:prstGeom>
        </p:spPr>
        <p:txBody>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4400" b="1" i="0" u="none" strike="noStrike" kern="1200" cap="none" spc="0" normalizeH="0" baseline="0" noProof="0" dirty="0">
              <a:ln>
                <a:noFill/>
              </a:ln>
              <a:solidFill>
                <a:srgbClr val="0C5A9C"/>
              </a:solidFill>
              <a:effectLst/>
              <a:uLnTx/>
              <a:uFillTx/>
              <a:latin typeface="Trebuchet MS"/>
              <a:ea typeface="+mj-ea"/>
              <a:cs typeface="Trebuchet MS"/>
            </a:endParaRPr>
          </a:p>
        </p:txBody>
      </p:sp>
      <p:sp>
        <p:nvSpPr>
          <p:cNvPr id="4" name="Text Placeholder 2"/>
          <p:cNvSpPr txBox="1">
            <a:spLocks/>
          </p:cNvSpPr>
          <p:nvPr userDrawn="1"/>
        </p:nvSpPr>
        <p:spPr>
          <a:xfrm>
            <a:off x="-3367086" y="1358900"/>
            <a:ext cx="8601073" cy="1626340"/>
          </a:xfrm>
          <a:prstGeom prst="rect">
            <a:avLst/>
          </a:prstGeom>
        </p:spPr>
        <p:txBody>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dirty="0">
              <a:ln>
                <a:noFill/>
              </a:ln>
              <a:solidFill>
                <a:schemeClr val="tx1">
                  <a:lumMod val="85000"/>
                  <a:lumOff val="15000"/>
                </a:schemeClr>
              </a:solidFill>
              <a:effectLst/>
              <a:uLnTx/>
              <a:uFillTx/>
              <a:latin typeface="Verdana" pitchFamily="34" charset="0"/>
              <a:ea typeface="Verdana" pitchFamily="34" charset="0"/>
              <a:cs typeface="Verdana" pitchFamily="34" charset="0"/>
            </a:endParaRPr>
          </a:p>
        </p:txBody>
      </p:sp>
      <p:sp>
        <p:nvSpPr>
          <p:cNvPr id="9" name="Text Placeholder 8"/>
          <p:cNvSpPr>
            <a:spLocks noGrp="1"/>
          </p:cNvSpPr>
          <p:nvPr>
            <p:ph type="body" sz="quarter" idx="13" hasCustomPrompt="1"/>
          </p:nvPr>
        </p:nvSpPr>
        <p:spPr>
          <a:xfrm>
            <a:off x="265113" y="4165600"/>
            <a:ext cx="8601072" cy="1651000"/>
          </a:xfrm>
          <a:prstGeom prst="rect">
            <a:avLst/>
          </a:prstGeom>
        </p:spPr>
        <p:txBody>
          <a:bodyPr/>
          <a:lstStyle>
            <a:lvl1pPr algn="l">
              <a:buNone/>
              <a:defRPr sz="2000">
                <a:latin typeface="Verdana" pitchFamily="34" charset="0"/>
                <a:ea typeface="Verdana" pitchFamily="34" charset="0"/>
                <a:cs typeface="Verdana" pitchFamily="34" charset="0"/>
              </a:defRPr>
            </a:lvl1pPr>
            <a:lvl2pPr>
              <a:defRPr>
                <a:latin typeface="Verdana" pitchFamily="34" charset="0"/>
                <a:ea typeface="Verdana" pitchFamily="34" charset="0"/>
                <a:cs typeface="Verdana" pitchFamily="34" charset="0"/>
              </a:defRPr>
            </a:lvl2pPr>
            <a:lvl3pPr>
              <a:defRPr>
                <a:latin typeface="Verdana" pitchFamily="34" charset="0"/>
                <a:ea typeface="Verdana" pitchFamily="34" charset="0"/>
                <a:cs typeface="Verdana" pitchFamily="34" charset="0"/>
              </a:defRPr>
            </a:lvl3pPr>
            <a:lvl4pPr>
              <a:defRPr>
                <a:latin typeface="Verdana" pitchFamily="34" charset="0"/>
                <a:ea typeface="Verdana" pitchFamily="34" charset="0"/>
                <a:cs typeface="Verdana" pitchFamily="34" charset="0"/>
              </a:defRPr>
            </a:lvl4pPr>
            <a:lvl5pPr>
              <a:defRPr>
                <a:latin typeface="Verdana" pitchFamily="34" charset="0"/>
                <a:ea typeface="Verdana" pitchFamily="34" charset="0"/>
                <a:cs typeface="Verdana" pitchFamily="34" charset="0"/>
              </a:defRPr>
            </a:lvl5pPr>
          </a:lstStyle>
          <a:p>
            <a:pPr lvl="0"/>
            <a:r>
              <a:rPr lang="en-US" dirty="0"/>
              <a:t>Text Area</a:t>
            </a:r>
            <a:endParaRPr lang="en-CA" dirty="0"/>
          </a:p>
        </p:txBody>
      </p:sp>
      <p:sp>
        <p:nvSpPr>
          <p:cNvPr id="12" name="Text Placeholder 11"/>
          <p:cNvSpPr>
            <a:spLocks noGrp="1"/>
          </p:cNvSpPr>
          <p:nvPr>
            <p:ph type="body" sz="quarter" idx="14" hasCustomPrompt="1"/>
          </p:nvPr>
        </p:nvSpPr>
        <p:spPr>
          <a:xfrm>
            <a:off x="265113" y="3378200"/>
            <a:ext cx="8601075" cy="787400"/>
          </a:xfrm>
          <a:prstGeom prst="rect">
            <a:avLst/>
          </a:prstGeom>
        </p:spPr>
        <p:txBody>
          <a:bodyPr/>
          <a:lstStyle>
            <a:lvl1pPr>
              <a:buNone/>
              <a:defRPr sz="4400" b="1">
                <a:solidFill>
                  <a:srgbClr val="0C5A9C"/>
                </a:solidFill>
                <a:latin typeface="Trebuchet MS" pitchFamily="34" charset="0"/>
              </a:defRPr>
            </a:lvl1pPr>
          </a:lstStyle>
          <a:p>
            <a:pPr lvl="0"/>
            <a:r>
              <a:rPr lang="en-US" dirty="0"/>
              <a:t>Title / </a:t>
            </a:r>
            <a:r>
              <a:rPr lang="en-US" dirty="0" err="1"/>
              <a:t>Sous-titre</a:t>
            </a:r>
            <a:endParaRPr lang="en-CA" dirty="0"/>
          </a:p>
        </p:txBody>
      </p:sp>
      <p:sp>
        <p:nvSpPr>
          <p:cNvPr id="14" name="Picture Placeholder 13"/>
          <p:cNvSpPr>
            <a:spLocks noGrp="1"/>
          </p:cNvSpPr>
          <p:nvPr>
            <p:ph type="pic" sz="quarter" idx="15" hasCustomPrompt="1"/>
          </p:nvPr>
        </p:nvSpPr>
        <p:spPr>
          <a:xfrm>
            <a:off x="0" y="0"/>
            <a:ext cx="9144000" cy="3225800"/>
          </a:xfrm>
          <a:prstGeom prst="rect">
            <a:avLst/>
          </a:prstGeom>
        </p:spPr>
        <p:txBody>
          <a:bodyPr anchor="ctr"/>
          <a:lstStyle>
            <a:lvl1pPr algn="ctr">
              <a:buNone/>
              <a:defRPr sz="2000">
                <a:solidFill>
                  <a:schemeClr val="bg1">
                    <a:lumMod val="65000"/>
                  </a:schemeClr>
                </a:solidFill>
              </a:defRPr>
            </a:lvl1pPr>
          </a:lstStyle>
          <a:p>
            <a:r>
              <a:rPr lang="en-US" dirty="0"/>
              <a:t>Click to insert picture. </a:t>
            </a:r>
            <a:r>
              <a:rPr lang="en-CA" dirty="0" err="1"/>
              <a:t>Cliquez</a:t>
            </a:r>
            <a:r>
              <a:rPr lang="en-CA" dirty="0"/>
              <a:t> pour </a:t>
            </a:r>
            <a:r>
              <a:rPr lang="en-CA" dirty="0" err="1"/>
              <a:t>insérer</a:t>
            </a:r>
            <a:r>
              <a:rPr lang="en-CA" dirty="0"/>
              <a:t> </a:t>
            </a:r>
            <a:r>
              <a:rPr lang="en-CA" dirty="0" err="1"/>
              <a:t>l'image</a:t>
            </a:r>
            <a:r>
              <a:rPr lang="en-CA" dirty="0"/>
              <a:t>.</a:t>
            </a:r>
            <a:endParaRPr lang="en-US" dirty="0"/>
          </a:p>
          <a:p>
            <a:r>
              <a:rPr lang="en-US" dirty="0"/>
              <a:t>For best results, please send this image to the back layer.  </a:t>
            </a:r>
          </a:p>
          <a:p>
            <a:r>
              <a:rPr lang="en-US" dirty="0"/>
              <a:t>Choose “Arrange” then select “Send to Back”.</a:t>
            </a:r>
          </a:p>
          <a:p>
            <a:endParaRPr lang="en-CA"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 Text">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265113" y="476668"/>
            <a:ext cx="8601074" cy="642634"/>
          </a:xfrm>
          <a:prstGeom prst="rect">
            <a:avLst/>
          </a:prstGeom>
        </p:spPr>
        <p:txBody>
          <a:bodyPr vert="horz" lIns="91440" tIns="45720" rIns="91440" bIns="45720" rtlCol="0" anchor="ctr">
            <a:normAutofit/>
          </a:bodyPr>
          <a:lstStyle>
            <a:lvl1pPr>
              <a:defRPr b="1" i="0" baseline="0">
                <a:latin typeface="Trebuchet MS"/>
                <a:cs typeface="Trebuchet MS"/>
              </a:defRPr>
            </a:lvl1pPr>
          </a:lstStyle>
          <a:p>
            <a:r>
              <a:rPr lang="en-US" dirty="0"/>
              <a:t>Title / </a:t>
            </a:r>
            <a:r>
              <a:rPr lang="en-US" dirty="0" err="1"/>
              <a:t>Titre</a:t>
            </a:r>
            <a:endParaRPr lang="en-US" dirty="0"/>
          </a:p>
        </p:txBody>
      </p:sp>
      <p:sp>
        <p:nvSpPr>
          <p:cNvPr id="9" name="Text Placeholder 8"/>
          <p:cNvSpPr>
            <a:spLocks noGrp="1"/>
          </p:cNvSpPr>
          <p:nvPr>
            <p:ph type="body" sz="quarter" idx="10" hasCustomPrompt="1"/>
          </p:nvPr>
        </p:nvSpPr>
        <p:spPr>
          <a:xfrm>
            <a:off x="265113" y="1884478"/>
            <a:ext cx="8601073" cy="3640024"/>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a:solidFill>
                  <a:schemeClr val="tx1">
                    <a:lumMod val="85000"/>
                    <a:lumOff val="15000"/>
                  </a:schemeClr>
                </a:solidFill>
                <a:latin typeface="Verdana"/>
                <a:cs typeface="Verdana"/>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CA" dirty="0"/>
              <a:t>Keep text clear and concise. </a:t>
            </a:r>
            <a:r>
              <a:rPr lang="fr-FR" dirty="0"/>
              <a:t>Gardez votre texte clair et concis.</a:t>
            </a:r>
            <a:endParaRPr lang="en-CA" dirty="0"/>
          </a:p>
        </p:txBody>
      </p:sp>
      <p:sp>
        <p:nvSpPr>
          <p:cNvPr id="8" name="Title Placeholder 1"/>
          <p:cNvSpPr txBox="1">
            <a:spLocks/>
          </p:cNvSpPr>
          <p:nvPr userDrawn="1"/>
        </p:nvSpPr>
        <p:spPr>
          <a:xfrm>
            <a:off x="265113" y="1119302"/>
            <a:ext cx="8601074" cy="76517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i="0" kern="1200" baseline="0">
                <a:solidFill>
                  <a:srgbClr val="0C5A9C"/>
                </a:solidFill>
                <a:latin typeface="Trebuchet MS"/>
                <a:ea typeface="+mj-ea"/>
                <a:cs typeface="Trebuchet MS"/>
              </a:defRPr>
            </a:lvl1pPr>
          </a:lstStyle>
          <a:p>
            <a:pPr marL="0" marR="0" indent="0" algn="l" defTabSz="457200" rtl="0" eaLnBrk="1" fontAlgn="auto" latinLnBrk="0" hangingPunct="1">
              <a:lnSpc>
                <a:spcPct val="100000"/>
              </a:lnSpc>
              <a:spcBef>
                <a:spcPct val="0"/>
              </a:spcBef>
              <a:spcAft>
                <a:spcPts val="0"/>
              </a:spcAft>
              <a:buClrTx/>
              <a:buSzTx/>
              <a:buFontTx/>
              <a:buNone/>
              <a:tabLst/>
              <a:defRPr/>
            </a:pPr>
            <a:endParaRPr lang="en-US" sz="2000" dirty="0">
              <a:solidFill>
                <a:srgbClr val="40B79C"/>
              </a:solidFill>
            </a:endParaRPr>
          </a:p>
        </p:txBody>
      </p:sp>
      <p:sp>
        <p:nvSpPr>
          <p:cNvPr id="12" name="Text Placeholder 9"/>
          <p:cNvSpPr>
            <a:spLocks noGrp="1"/>
          </p:cNvSpPr>
          <p:nvPr>
            <p:ph type="body" sz="quarter" idx="11" hasCustomPrompt="1"/>
          </p:nvPr>
        </p:nvSpPr>
        <p:spPr>
          <a:xfrm>
            <a:off x="265113" y="1075199"/>
            <a:ext cx="8601073" cy="751922"/>
          </a:xfrm>
          <a:prstGeom prst="rect">
            <a:avLst/>
          </a:prstGeom>
        </p:spPr>
        <p:txBody>
          <a:bodyPr vert="horz"/>
          <a:lstStyle>
            <a:lvl1pPr>
              <a:defRPr sz="2000" b="0" i="0" baseline="0">
                <a:solidFill>
                  <a:srgbClr val="40B79C"/>
                </a:solidFill>
                <a:latin typeface="Trebuchet MS"/>
                <a:cs typeface="Trebuchet MS"/>
              </a:defRPr>
            </a:lvl1pPr>
          </a:lstStyle>
          <a:p>
            <a:pPr lvl="0"/>
            <a:r>
              <a:rPr lang="en-CA" dirty="0"/>
              <a:t>Sub-Title / </a:t>
            </a:r>
            <a:r>
              <a:rPr lang="en-CA" dirty="0" err="1"/>
              <a:t>Sous</a:t>
            </a:r>
            <a:r>
              <a:rPr lang="en-CA" dirty="0"/>
              <a:t>-titre</a:t>
            </a:r>
          </a:p>
        </p:txBody>
      </p:sp>
      <p:pic>
        <p:nvPicPr>
          <p:cNvPr id="7" name="Picture 6" descr="150dpi-bar.png"/>
          <p:cNvPicPr>
            <a:picLocks noChangeAspect="1"/>
          </p:cNvPicPr>
          <p:nvPr userDrawn="1"/>
        </p:nvPicPr>
        <p:blipFill rotWithShape="1">
          <a:blip r:embed="rId2">
            <a:extLst>
              <a:ext uri="{28A0092B-C50C-407E-A947-70E740481C1C}">
                <a14:useLocalDpi xmlns:a14="http://schemas.microsoft.com/office/drawing/2010/main" val="0"/>
              </a:ext>
            </a:extLst>
          </a:blip>
          <a:srcRect b="92283"/>
          <a:stretch/>
        </p:blipFill>
        <p:spPr>
          <a:xfrm>
            <a:off x="0" y="0"/>
            <a:ext cx="9143391" cy="529167"/>
          </a:xfrm>
          <a:prstGeom prst="rect">
            <a:avLst/>
          </a:prstGeom>
        </p:spPr>
      </p:pic>
    </p:spTree>
    <p:extLst>
      <p:ext uri="{BB962C8B-B14F-4D97-AF65-F5344CB8AC3E}">
        <p14:creationId xmlns:p14="http://schemas.microsoft.com/office/powerpoint/2010/main" val="3315315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Bullets">
    <p:spTree>
      <p:nvGrpSpPr>
        <p:cNvPr id="1" name=""/>
        <p:cNvGrpSpPr/>
        <p:nvPr/>
      </p:nvGrpSpPr>
      <p:grpSpPr>
        <a:xfrm>
          <a:off x="0" y="0"/>
          <a:ext cx="0" cy="0"/>
          <a:chOff x="0" y="0"/>
          <a:chExt cx="0" cy="0"/>
        </a:xfrm>
      </p:grpSpPr>
      <p:sp>
        <p:nvSpPr>
          <p:cNvPr id="6" name="Content Placeholder 2"/>
          <p:cNvSpPr>
            <a:spLocks noGrp="1"/>
          </p:cNvSpPr>
          <p:nvPr>
            <p:ph idx="10" hasCustomPrompt="1"/>
          </p:nvPr>
        </p:nvSpPr>
        <p:spPr>
          <a:xfrm>
            <a:off x="265113" y="1884478"/>
            <a:ext cx="8601074" cy="3678916"/>
          </a:xfrm>
          <a:prstGeom prst="rect">
            <a:avLst/>
          </a:prstGeom>
        </p:spPr>
        <p:txBody>
          <a:bodyPr/>
          <a:lstStyle>
            <a:lvl1pPr marL="342900" indent="-342900">
              <a:buFont typeface="Arial"/>
              <a:buChar char="•"/>
              <a:defRPr sz="2000" b="0" i="0">
                <a:solidFill>
                  <a:schemeClr val="tx1">
                    <a:lumMod val="85000"/>
                    <a:lumOff val="15000"/>
                  </a:schemeClr>
                </a:solidFill>
                <a:latin typeface="Verdana"/>
                <a:cs typeface="Verdana"/>
              </a:defRPr>
            </a:lvl1pPr>
            <a:lvl2pPr marL="800100" indent="-342900">
              <a:buFont typeface="Arial"/>
              <a:buChar char="•"/>
              <a:defRPr sz="2000" b="0" i="0">
                <a:solidFill>
                  <a:schemeClr val="tx1">
                    <a:lumMod val="85000"/>
                    <a:lumOff val="15000"/>
                  </a:schemeClr>
                </a:solidFill>
                <a:latin typeface="Verdana"/>
                <a:cs typeface="Verdana"/>
              </a:defRPr>
            </a:lvl2pPr>
            <a:lvl3pPr marL="1257300" indent="-342900">
              <a:buFont typeface="Arial"/>
              <a:buChar char="•"/>
              <a:defRPr sz="2000" b="0" i="0">
                <a:solidFill>
                  <a:schemeClr val="tx1">
                    <a:lumMod val="85000"/>
                    <a:lumOff val="15000"/>
                  </a:schemeClr>
                </a:solidFill>
                <a:latin typeface="Verdana"/>
                <a:cs typeface="Verdana"/>
              </a:defRPr>
            </a:lvl3pPr>
            <a:lvl4pPr marL="1714500" indent="-342900">
              <a:buFont typeface="Arial"/>
              <a:buChar char="•"/>
              <a:defRPr sz="2000" b="0" i="0">
                <a:solidFill>
                  <a:schemeClr val="tx1">
                    <a:lumMod val="85000"/>
                    <a:lumOff val="15000"/>
                  </a:schemeClr>
                </a:solidFill>
                <a:latin typeface="Verdana"/>
                <a:cs typeface="Verdana"/>
              </a:defRPr>
            </a:lvl4pPr>
            <a:lvl5pPr marL="2171700" indent="-342900">
              <a:buFont typeface="Arial"/>
              <a:buChar char="•"/>
              <a:defRPr sz="2000" b="0" i="0">
                <a:solidFill>
                  <a:schemeClr val="tx1">
                    <a:lumMod val="85000"/>
                    <a:lumOff val="15000"/>
                  </a:schemeClr>
                </a:solidFill>
                <a:latin typeface="Verdana"/>
                <a:cs typeface="Verdana"/>
              </a:defRPr>
            </a:lvl5pPr>
          </a:lstStyle>
          <a:p>
            <a:pPr lvl="0"/>
            <a:r>
              <a:rPr lang="en-CA" dirty="0"/>
              <a:t>Click to edit body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10" name="Title Placeholder 1"/>
          <p:cNvSpPr>
            <a:spLocks noGrp="1"/>
          </p:cNvSpPr>
          <p:nvPr>
            <p:ph type="title" hasCustomPrompt="1"/>
          </p:nvPr>
        </p:nvSpPr>
        <p:spPr>
          <a:xfrm>
            <a:off x="265113" y="476668"/>
            <a:ext cx="8601074" cy="642634"/>
          </a:xfrm>
          <a:prstGeom prst="rect">
            <a:avLst/>
          </a:prstGeom>
        </p:spPr>
        <p:txBody>
          <a:bodyPr vert="horz" lIns="91440" tIns="45720" rIns="91440" bIns="45720" rtlCol="0" anchor="ctr">
            <a:normAutofit/>
          </a:bodyPr>
          <a:lstStyle>
            <a:lvl1pPr>
              <a:defRPr b="1" i="0" baseline="0">
                <a:latin typeface="Trebuchet MS"/>
                <a:cs typeface="Trebuchet MS"/>
              </a:defRPr>
            </a:lvl1pPr>
          </a:lstStyle>
          <a:p>
            <a:r>
              <a:rPr lang="en-US" dirty="0"/>
              <a:t>Title / </a:t>
            </a:r>
            <a:r>
              <a:rPr lang="en-US" dirty="0" err="1"/>
              <a:t>Titre</a:t>
            </a:r>
            <a:endParaRPr lang="en-US" dirty="0"/>
          </a:p>
        </p:txBody>
      </p:sp>
      <p:sp>
        <p:nvSpPr>
          <p:cNvPr id="13" name="Title Placeholder 1"/>
          <p:cNvSpPr txBox="1">
            <a:spLocks/>
          </p:cNvSpPr>
          <p:nvPr userDrawn="1"/>
        </p:nvSpPr>
        <p:spPr>
          <a:xfrm>
            <a:off x="265113" y="1119302"/>
            <a:ext cx="8601074" cy="76517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i="0" kern="1200" baseline="0">
                <a:solidFill>
                  <a:srgbClr val="0C5A9C"/>
                </a:solidFill>
                <a:latin typeface="Trebuchet MS"/>
                <a:ea typeface="+mj-ea"/>
                <a:cs typeface="Trebuchet MS"/>
              </a:defRPr>
            </a:lvl1pPr>
          </a:lstStyle>
          <a:p>
            <a:pPr marL="0" marR="0" indent="0" algn="l" defTabSz="457200" rtl="0" eaLnBrk="1" fontAlgn="auto" latinLnBrk="0" hangingPunct="1">
              <a:lnSpc>
                <a:spcPct val="100000"/>
              </a:lnSpc>
              <a:spcBef>
                <a:spcPct val="0"/>
              </a:spcBef>
              <a:spcAft>
                <a:spcPts val="0"/>
              </a:spcAft>
              <a:buClrTx/>
              <a:buSzTx/>
              <a:buFontTx/>
              <a:buNone/>
              <a:tabLst/>
              <a:defRPr/>
            </a:pPr>
            <a:endParaRPr lang="en-US" sz="2000" dirty="0">
              <a:solidFill>
                <a:srgbClr val="40B79C"/>
              </a:solidFill>
            </a:endParaRPr>
          </a:p>
        </p:txBody>
      </p:sp>
      <p:sp>
        <p:nvSpPr>
          <p:cNvPr id="14" name="Text Placeholder 9"/>
          <p:cNvSpPr>
            <a:spLocks noGrp="1"/>
          </p:cNvSpPr>
          <p:nvPr>
            <p:ph type="body" sz="quarter" idx="11" hasCustomPrompt="1"/>
          </p:nvPr>
        </p:nvSpPr>
        <p:spPr>
          <a:xfrm>
            <a:off x="265113" y="1075199"/>
            <a:ext cx="8601073" cy="751922"/>
          </a:xfrm>
          <a:prstGeom prst="rect">
            <a:avLst/>
          </a:prstGeom>
        </p:spPr>
        <p:txBody>
          <a:bodyPr vert="horz"/>
          <a:lstStyle>
            <a:lvl1pPr>
              <a:defRPr sz="2000" b="0" i="0" baseline="0">
                <a:solidFill>
                  <a:srgbClr val="40B79C"/>
                </a:solidFill>
                <a:latin typeface="Trebuchet MS"/>
                <a:cs typeface="Trebuchet MS"/>
              </a:defRPr>
            </a:lvl1pPr>
          </a:lstStyle>
          <a:p>
            <a:pPr lvl="0"/>
            <a:r>
              <a:rPr lang="en-CA" dirty="0"/>
              <a:t>Sub-Title / </a:t>
            </a:r>
            <a:r>
              <a:rPr lang="en-CA" dirty="0" err="1"/>
              <a:t>Sous</a:t>
            </a:r>
            <a:r>
              <a:rPr lang="en-CA" dirty="0"/>
              <a:t>-titre</a:t>
            </a:r>
          </a:p>
        </p:txBody>
      </p:sp>
      <p:pic>
        <p:nvPicPr>
          <p:cNvPr id="7" name="Picture 6" descr="150dpi-bar.png"/>
          <p:cNvPicPr>
            <a:picLocks noChangeAspect="1"/>
          </p:cNvPicPr>
          <p:nvPr userDrawn="1"/>
        </p:nvPicPr>
        <p:blipFill rotWithShape="1">
          <a:blip r:embed="rId2">
            <a:extLst>
              <a:ext uri="{28A0092B-C50C-407E-A947-70E740481C1C}">
                <a14:useLocalDpi xmlns:a14="http://schemas.microsoft.com/office/drawing/2010/main" val="0"/>
              </a:ext>
            </a:extLst>
          </a:blip>
          <a:srcRect b="92283"/>
          <a:stretch/>
        </p:blipFill>
        <p:spPr>
          <a:xfrm>
            <a:off x="0" y="0"/>
            <a:ext cx="9143391" cy="529167"/>
          </a:xfrm>
          <a:prstGeom prst="rect">
            <a:avLst/>
          </a:prstGeom>
        </p:spPr>
      </p:pic>
    </p:spTree>
    <p:extLst>
      <p:ext uri="{BB962C8B-B14F-4D97-AF65-F5344CB8AC3E}">
        <p14:creationId xmlns:p14="http://schemas.microsoft.com/office/powerpoint/2010/main" val="2534651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Table Page">
    <p:spTree>
      <p:nvGrpSpPr>
        <p:cNvPr id="1" name=""/>
        <p:cNvGrpSpPr/>
        <p:nvPr/>
      </p:nvGrpSpPr>
      <p:grpSpPr>
        <a:xfrm>
          <a:off x="0" y="0"/>
          <a:ext cx="0" cy="0"/>
          <a:chOff x="0" y="0"/>
          <a:chExt cx="0" cy="0"/>
        </a:xfrm>
      </p:grpSpPr>
      <p:sp>
        <p:nvSpPr>
          <p:cNvPr id="3" name="Table Placeholder 2"/>
          <p:cNvSpPr>
            <a:spLocks noGrp="1"/>
          </p:cNvSpPr>
          <p:nvPr>
            <p:ph type="tbl" sz="quarter" idx="10" hasCustomPrompt="1"/>
          </p:nvPr>
        </p:nvSpPr>
        <p:spPr>
          <a:xfrm>
            <a:off x="265113" y="1884477"/>
            <a:ext cx="8601075" cy="3297123"/>
          </a:xfrm>
          <a:prstGeom prst="rect">
            <a:avLst/>
          </a:prstGeom>
        </p:spPr>
        <p:txBody>
          <a:bodyPr vert="horz" anchor="ctr"/>
          <a:lstStyle>
            <a:lvl1pPr marL="0" indent="0" algn="ctr">
              <a:lnSpc>
                <a:spcPct val="100000"/>
              </a:lnSpc>
              <a:buFont typeface="+mj-lt"/>
              <a:buNone/>
              <a:defRPr sz="1600" b="0" i="0" baseline="0">
                <a:solidFill>
                  <a:schemeClr val="bg1">
                    <a:lumMod val="50000"/>
                  </a:schemeClr>
                </a:solidFill>
                <a:latin typeface="Verdana"/>
                <a:cs typeface="Verdana"/>
              </a:defRPr>
            </a:lvl1pPr>
          </a:lstStyle>
          <a:p>
            <a:r>
              <a:rPr lang="en-CA" dirty="0"/>
              <a:t>Click icon to open table option. Enter amount of columns and rows. Click the black table layout in the table style options.</a:t>
            </a:r>
            <a:endParaRPr lang="en-US" dirty="0"/>
          </a:p>
        </p:txBody>
      </p:sp>
      <p:sp>
        <p:nvSpPr>
          <p:cNvPr id="6" name="Title Placeholder 1"/>
          <p:cNvSpPr>
            <a:spLocks noGrp="1"/>
          </p:cNvSpPr>
          <p:nvPr>
            <p:ph type="title" hasCustomPrompt="1"/>
          </p:nvPr>
        </p:nvSpPr>
        <p:spPr>
          <a:xfrm>
            <a:off x="265113" y="476668"/>
            <a:ext cx="8601074" cy="642634"/>
          </a:xfrm>
          <a:prstGeom prst="rect">
            <a:avLst/>
          </a:prstGeom>
        </p:spPr>
        <p:txBody>
          <a:bodyPr vert="horz" lIns="91440" tIns="45720" rIns="91440" bIns="45720" rtlCol="0" anchor="ctr">
            <a:normAutofit/>
          </a:bodyPr>
          <a:lstStyle>
            <a:lvl1pPr>
              <a:defRPr b="1" i="0" baseline="0">
                <a:latin typeface="Trebuchet MS"/>
                <a:cs typeface="Trebuchet MS"/>
              </a:defRPr>
            </a:lvl1pPr>
          </a:lstStyle>
          <a:p>
            <a:r>
              <a:rPr lang="en-CA" dirty="0"/>
              <a:t>Title: Table</a:t>
            </a:r>
            <a:endParaRPr lang="en-US" dirty="0"/>
          </a:p>
        </p:txBody>
      </p:sp>
      <p:sp>
        <p:nvSpPr>
          <p:cNvPr id="7" name="Text Placeholder 9"/>
          <p:cNvSpPr>
            <a:spLocks noGrp="1"/>
          </p:cNvSpPr>
          <p:nvPr>
            <p:ph type="body" sz="quarter" idx="11" hasCustomPrompt="1"/>
          </p:nvPr>
        </p:nvSpPr>
        <p:spPr>
          <a:xfrm>
            <a:off x="265113" y="1075199"/>
            <a:ext cx="8601073" cy="751922"/>
          </a:xfrm>
          <a:prstGeom prst="rect">
            <a:avLst/>
          </a:prstGeom>
        </p:spPr>
        <p:txBody>
          <a:bodyPr vert="horz"/>
          <a:lstStyle>
            <a:lvl1pPr>
              <a:defRPr sz="2000" b="0" i="0" baseline="0">
                <a:solidFill>
                  <a:srgbClr val="40B79C"/>
                </a:solidFill>
                <a:latin typeface="Trebuchet MS"/>
                <a:cs typeface="Trebuchet MS"/>
              </a:defRPr>
            </a:lvl1pPr>
          </a:lstStyle>
          <a:p>
            <a:pPr lvl="0"/>
            <a:r>
              <a:rPr lang="en-CA" dirty="0"/>
              <a:t>Sub-Title / </a:t>
            </a:r>
            <a:r>
              <a:rPr lang="en-CA" dirty="0" err="1"/>
              <a:t>Sous</a:t>
            </a:r>
            <a:r>
              <a:rPr lang="en-CA" dirty="0"/>
              <a:t>-titre: Table</a:t>
            </a:r>
          </a:p>
        </p:txBody>
      </p:sp>
      <p:pic>
        <p:nvPicPr>
          <p:cNvPr id="9" name="Picture 8" descr="150dpi-bar.png"/>
          <p:cNvPicPr>
            <a:picLocks noChangeAspect="1"/>
          </p:cNvPicPr>
          <p:nvPr userDrawn="1"/>
        </p:nvPicPr>
        <p:blipFill rotWithShape="1">
          <a:blip r:embed="rId2">
            <a:extLst>
              <a:ext uri="{28A0092B-C50C-407E-A947-70E740481C1C}">
                <a14:useLocalDpi xmlns:a14="http://schemas.microsoft.com/office/drawing/2010/main" val="0"/>
              </a:ext>
            </a:extLst>
          </a:blip>
          <a:srcRect b="92283"/>
          <a:stretch/>
        </p:blipFill>
        <p:spPr>
          <a:xfrm>
            <a:off x="0" y="0"/>
            <a:ext cx="9143391" cy="529167"/>
          </a:xfrm>
          <a:prstGeom prst="rect">
            <a:avLst/>
          </a:prstGeom>
        </p:spPr>
      </p:pic>
    </p:spTree>
    <p:extLst>
      <p:ext uri="{BB962C8B-B14F-4D97-AF65-F5344CB8AC3E}">
        <p14:creationId xmlns:p14="http://schemas.microsoft.com/office/powerpoint/2010/main" val="2785758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Image &amp; Text">
    <p:spTree>
      <p:nvGrpSpPr>
        <p:cNvPr id="1" name=""/>
        <p:cNvGrpSpPr/>
        <p:nvPr/>
      </p:nvGrpSpPr>
      <p:grpSpPr>
        <a:xfrm>
          <a:off x="0" y="0"/>
          <a:ext cx="0" cy="0"/>
          <a:chOff x="0" y="0"/>
          <a:chExt cx="0" cy="0"/>
        </a:xfrm>
      </p:grpSpPr>
      <p:sp>
        <p:nvSpPr>
          <p:cNvPr id="8" name="Rectangle 7"/>
          <p:cNvSpPr/>
          <p:nvPr userDrawn="1"/>
        </p:nvSpPr>
        <p:spPr>
          <a:xfrm>
            <a:off x="254360" y="1884476"/>
            <a:ext cx="4222221" cy="2841095"/>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Picture Placeholder 8"/>
          <p:cNvSpPr>
            <a:spLocks noGrp="1"/>
          </p:cNvSpPr>
          <p:nvPr>
            <p:ph type="pic" sz="quarter" idx="10"/>
          </p:nvPr>
        </p:nvSpPr>
        <p:spPr>
          <a:xfrm>
            <a:off x="356499" y="1953206"/>
            <a:ext cx="4017946" cy="2703638"/>
          </a:xfrm>
          <a:prstGeom prst="rect">
            <a:avLst/>
          </a:prstGeom>
        </p:spPr>
        <p:txBody>
          <a:bodyPr vert="horz" anchor="ctr"/>
          <a:lstStyle>
            <a:lvl1pPr algn="ctr">
              <a:defRPr sz="1600" b="0" i="0">
                <a:solidFill>
                  <a:schemeClr val="bg1">
                    <a:lumMod val="50000"/>
                  </a:schemeClr>
                </a:solidFill>
                <a:latin typeface="Verdana"/>
                <a:cs typeface="Verdana"/>
              </a:defRPr>
            </a:lvl1pPr>
          </a:lstStyle>
          <a:p>
            <a:r>
              <a:rPr lang="en-US"/>
              <a:t>Click icon to add picture</a:t>
            </a:r>
            <a:endParaRPr lang="en-US" dirty="0"/>
          </a:p>
        </p:txBody>
      </p:sp>
      <p:sp>
        <p:nvSpPr>
          <p:cNvPr id="12" name="Text Placeholder 11"/>
          <p:cNvSpPr>
            <a:spLocks noGrp="1"/>
          </p:cNvSpPr>
          <p:nvPr>
            <p:ph type="body" sz="quarter" idx="11" hasCustomPrompt="1"/>
          </p:nvPr>
        </p:nvSpPr>
        <p:spPr>
          <a:xfrm>
            <a:off x="4630038" y="1884477"/>
            <a:ext cx="4310063" cy="2841625"/>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a:solidFill>
                  <a:schemeClr val="tx1">
                    <a:lumMod val="85000"/>
                    <a:lumOff val="15000"/>
                  </a:schemeClr>
                </a:solidFill>
                <a:latin typeface="Verdana"/>
                <a:cs typeface="Verdana"/>
              </a:defRPr>
            </a:lvl1pPr>
          </a:lstStyle>
          <a:p>
            <a:pPr lvl="0"/>
            <a:r>
              <a:rPr lang="en-CA" dirty="0"/>
              <a:t>Text Area / Zone de </a:t>
            </a:r>
            <a:r>
              <a:rPr lang="en-CA" dirty="0" err="1"/>
              <a:t>texte</a:t>
            </a:r>
            <a:endParaRPr lang="en-US" dirty="0"/>
          </a:p>
        </p:txBody>
      </p:sp>
      <p:sp>
        <p:nvSpPr>
          <p:cNvPr id="7" name="Title Placeholder 1"/>
          <p:cNvSpPr>
            <a:spLocks noGrp="1"/>
          </p:cNvSpPr>
          <p:nvPr>
            <p:ph type="title" hasCustomPrompt="1"/>
          </p:nvPr>
        </p:nvSpPr>
        <p:spPr>
          <a:xfrm>
            <a:off x="265113" y="476668"/>
            <a:ext cx="8601074" cy="642634"/>
          </a:xfrm>
          <a:prstGeom prst="rect">
            <a:avLst/>
          </a:prstGeom>
        </p:spPr>
        <p:txBody>
          <a:bodyPr vert="horz" lIns="91440" tIns="45720" rIns="91440" bIns="45720" rtlCol="0" anchor="ctr">
            <a:normAutofit/>
          </a:bodyPr>
          <a:lstStyle>
            <a:lvl1pPr>
              <a:defRPr b="1" i="0" baseline="0">
                <a:latin typeface="Trebuchet MS"/>
                <a:cs typeface="Trebuchet MS"/>
              </a:defRPr>
            </a:lvl1pPr>
          </a:lstStyle>
          <a:p>
            <a:r>
              <a:rPr lang="en-CA" dirty="0"/>
              <a:t>Title / Titre — Two Column Layout</a:t>
            </a:r>
            <a:endParaRPr lang="en-US" dirty="0"/>
          </a:p>
        </p:txBody>
      </p:sp>
      <p:sp>
        <p:nvSpPr>
          <p:cNvPr id="10" name="Text Placeholder 9"/>
          <p:cNvSpPr>
            <a:spLocks noGrp="1"/>
          </p:cNvSpPr>
          <p:nvPr>
            <p:ph type="body" sz="quarter" idx="12" hasCustomPrompt="1"/>
          </p:nvPr>
        </p:nvSpPr>
        <p:spPr>
          <a:xfrm>
            <a:off x="265113" y="1075199"/>
            <a:ext cx="8601073" cy="751922"/>
          </a:xfrm>
          <a:prstGeom prst="rect">
            <a:avLst/>
          </a:prstGeom>
        </p:spPr>
        <p:txBody>
          <a:bodyPr vert="horz"/>
          <a:lstStyle>
            <a:lvl1pPr>
              <a:defRPr sz="2000" b="0" i="0" baseline="0">
                <a:solidFill>
                  <a:srgbClr val="40B79C"/>
                </a:solidFill>
                <a:latin typeface="Trebuchet MS"/>
                <a:cs typeface="Trebuchet MS"/>
              </a:defRPr>
            </a:lvl1pPr>
          </a:lstStyle>
          <a:p>
            <a:pPr lvl="0"/>
            <a:r>
              <a:rPr lang="en-CA" dirty="0"/>
              <a:t>Sub-Title / </a:t>
            </a:r>
            <a:r>
              <a:rPr lang="en-CA" dirty="0" err="1"/>
              <a:t>Sous</a:t>
            </a:r>
            <a:r>
              <a:rPr lang="en-CA" dirty="0"/>
              <a:t>-Titre</a:t>
            </a:r>
          </a:p>
        </p:txBody>
      </p:sp>
      <p:pic>
        <p:nvPicPr>
          <p:cNvPr id="13" name="Picture 12" descr="150dpi-bar.png"/>
          <p:cNvPicPr>
            <a:picLocks noChangeAspect="1"/>
          </p:cNvPicPr>
          <p:nvPr userDrawn="1"/>
        </p:nvPicPr>
        <p:blipFill rotWithShape="1">
          <a:blip r:embed="rId2">
            <a:extLst>
              <a:ext uri="{28A0092B-C50C-407E-A947-70E740481C1C}">
                <a14:useLocalDpi xmlns:a14="http://schemas.microsoft.com/office/drawing/2010/main" val="0"/>
              </a:ext>
            </a:extLst>
          </a:blip>
          <a:srcRect b="92283"/>
          <a:stretch/>
        </p:blipFill>
        <p:spPr>
          <a:xfrm>
            <a:off x="0" y="0"/>
            <a:ext cx="9143391" cy="529167"/>
          </a:xfrm>
          <a:prstGeom prst="rect">
            <a:avLst/>
          </a:prstGeom>
        </p:spPr>
      </p:pic>
    </p:spTree>
    <p:extLst>
      <p:ext uri="{BB962C8B-B14F-4D97-AF65-F5344CB8AC3E}">
        <p14:creationId xmlns:p14="http://schemas.microsoft.com/office/powerpoint/2010/main" val="905053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Three Column Page">
    <p:spTree>
      <p:nvGrpSpPr>
        <p:cNvPr id="1" name=""/>
        <p:cNvGrpSpPr/>
        <p:nvPr/>
      </p:nvGrpSpPr>
      <p:grpSpPr>
        <a:xfrm>
          <a:off x="0" y="0"/>
          <a:ext cx="0" cy="0"/>
          <a:chOff x="0" y="0"/>
          <a:chExt cx="0" cy="0"/>
        </a:xfrm>
      </p:grpSpPr>
      <p:sp>
        <p:nvSpPr>
          <p:cNvPr id="13" name="Title Placeholder 1"/>
          <p:cNvSpPr>
            <a:spLocks noGrp="1"/>
          </p:cNvSpPr>
          <p:nvPr>
            <p:ph type="title" hasCustomPrompt="1"/>
          </p:nvPr>
        </p:nvSpPr>
        <p:spPr>
          <a:xfrm>
            <a:off x="265113" y="476668"/>
            <a:ext cx="8601074" cy="642634"/>
          </a:xfrm>
          <a:prstGeom prst="rect">
            <a:avLst/>
          </a:prstGeom>
        </p:spPr>
        <p:txBody>
          <a:bodyPr vert="horz" lIns="91440" tIns="45720" rIns="91440" bIns="45720" rtlCol="0" anchor="ctr">
            <a:normAutofit/>
          </a:bodyPr>
          <a:lstStyle>
            <a:lvl1pPr>
              <a:defRPr b="1" i="0" baseline="0">
                <a:latin typeface="Trebuchet MS"/>
                <a:cs typeface="Trebuchet MS"/>
              </a:defRPr>
            </a:lvl1pPr>
          </a:lstStyle>
          <a:p>
            <a:r>
              <a:rPr lang="en-CA" dirty="0"/>
              <a:t>Title / Titre</a:t>
            </a:r>
            <a:endParaRPr lang="en-US" dirty="0"/>
          </a:p>
        </p:txBody>
      </p:sp>
      <p:sp>
        <p:nvSpPr>
          <p:cNvPr id="7" name="Text Placeholder 9"/>
          <p:cNvSpPr>
            <a:spLocks noGrp="1"/>
          </p:cNvSpPr>
          <p:nvPr>
            <p:ph type="body" sz="quarter" idx="11" hasCustomPrompt="1"/>
          </p:nvPr>
        </p:nvSpPr>
        <p:spPr>
          <a:xfrm>
            <a:off x="265113" y="1075199"/>
            <a:ext cx="8601073" cy="751922"/>
          </a:xfrm>
          <a:prstGeom prst="rect">
            <a:avLst/>
          </a:prstGeom>
        </p:spPr>
        <p:txBody>
          <a:bodyPr vert="horz"/>
          <a:lstStyle>
            <a:lvl1pPr>
              <a:defRPr sz="2000" b="0" i="0" baseline="0">
                <a:solidFill>
                  <a:srgbClr val="40B79C"/>
                </a:solidFill>
                <a:latin typeface="Trebuchet MS"/>
                <a:cs typeface="Trebuchet MS"/>
              </a:defRPr>
            </a:lvl1pPr>
          </a:lstStyle>
          <a:p>
            <a:pPr lvl="0"/>
            <a:r>
              <a:rPr lang="en-CA" dirty="0"/>
              <a:t>Sub-Title  / </a:t>
            </a:r>
            <a:r>
              <a:rPr lang="en-CA" dirty="0" err="1"/>
              <a:t>Sous</a:t>
            </a:r>
            <a:r>
              <a:rPr lang="en-CA" dirty="0"/>
              <a:t>-titre</a:t>
            </a:r>
          </a:p>
        </p:txBody>
      </p:sp>
      <p:sp>
        <p:nvSpPr>
          <p:cNvPr id="27" name="Rectangle 26"/>
          <p:cNvSpPr/>
          <p:nvPr userDrawn="1"/>
        </p:nvSpPr>
        <p:spPr>
          <a:xfrm>
            <a:off x="269875" y="1739901"/>
            <a:ext cx="2651126" cy="1920874"/>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userDrawn="1"/>
        </p:nvSpPr>
        <p:spPr>
          <a:xfrm>
            <a:off x="3249083" y="1739901"/>
            <a:ext cx="2651126" cy="1920874"/>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userDrawn="1"/>
        </p:nvSpPr>
        <p:spPr>
          <a:xfrm>
            <a:off x="6215060" y="1739901"/>
            <a:ext cx="2651126" cy="1920874"/>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Picture Placeholder 41"/>
          <p:cNvSpPr>
            <a:spLocks noGrp="1"/>
          </p:cNvSpPr>
          <p:nvPr>
            <p:ph type="pic" sz="quarter" idx="13"/>
          </p:nvPr>
        </p:nvSpPr>
        <p:spPr>
          <a:xfrm>
            <a:off x="345440" y="1794652"/>
            <a:ext cx="2499994" cy="1811372"/>
          </a:xfrm>
          <a:prstGeom prst="rect">
            <a:avLst/>
          </a:prstGeom>
        </p:spPr>
        <p:txBody>
          <a:bodyPr vert="horz" anchor="ctr"/>
          <a:lstStyle>
            <a:lvl1pPr marL="0" indent="0" algn="ctr">
              <a:buNone/>
              <a:defRPr sz="1600" b="0" i="0">
                <a:solidFill>
                  <a:schemeClr val="bg1">
                    <a:lumMod val="50000"/>
                  </a:schemeClr>
                </a:solidFill>
                <a:latin typeface="Verdana"/>
                <a:cs typeface="Verdana"/>
              </a:defRPr>
            </a:lvl1pPr>
          </a:lstStyle>
          <a:p>
            <a:r>
              <a:rPr lang="en-US"/>
              <a:t>Click icon to add picture</a:t>
            </a:r>
            <a:endParaRPr lang="en-US" dirty="0"/>
          </a:p>
        </p:txBody>
      </p:sp>
      <p:sp>
        <p:nvSpPr>
          <p:cNvPr id="31" name="Text Placeholder 45"/>
          <p:cNvSpPr>
            <a:spLocks noGrp="1"/>
          </p:cNvSpPr>
          <p:nvPr>
            <p:ph type="body" sz="quarter" idx="14" hasCustomPrompt="1"/>
          </p:nvPr>
        </p:nvSpPr>
        <p:spPr>
          <a:xfrm>
            <a:off x="269875" y="3660775"/>
            <a:ext cx="2651125" cy="371475"/>
          </a:xfrm>
          <a:prstGeom prst="rect">
            <a:avLst/>
          </a:prstGeom>
        </p:spPr>
        <p:txBody>
          <a:bodyPr vert="horz"/>
          <a:lstStyle>
            <a:lvl1pPr marL="0" indent="0">
              <a:buNone/>
              <a:defRPr sz="2000" b="1" i="0">
                <a:solidFill>
                  <a:srgbClr val="0E67B8"/>
                </a:solidFill>
                <a:latin typeface="Trebuchet MS"/>
                <a:cs typeface="Trebuchet MS"/>
              </a:defRPr>
            </a:lvl1pPr>
          </a:lstStyle>
          <a:p>
            <a:pPr lvl="0"/>
            <a:r>
              <a:rPr lang="en-CA" dirty="0"/>
              <a:t>Title / Titre</a:t>
            </a:r>
            <a:endParaRPr lang="en-US" dirty="0"/>
          </a:p>
        </p:txBody>
      </p:sp>
      <p:sp>
        <p:nvSpPr>
          <p:cNvPr id="32" name="Text Placeholder 45"/>
          <p:cNvSpPr>
            <a:spLocks noGrp="1"/>
          </p:cNvSpPr>
          <p:nvPr>
            <p:ph type="body" sz="quarter" idx="15" hasCustomPrompt="1"/>
          </p:nvPr>
        </p:nvSpPr>
        <p:spPr>
          <a:xfrm>
            <a:off x="3249085" y="3660775"/>
            <a:ext cx="2651125" cy="371475"/>
          </a:xfrm>
          <a:prstGeom prst="rect">
            <a:avLst/>
          </a:prstGeom>
        </p:spPr>
        <p:txBody>
          <a:bodyPr vert="horz"/>
          <a:lstStyle>
            <a:lvl1pPr marL="0" indent="0">
              <a:buNone/>
              <a:defRPr sz="2000" b="1" i="0">
                <a:solidFill>
                  <a:srgbClr val="0E67B8"/>
                </a:solidFill>
                <a:latin typeface="Trebuchet MS"/>
                <a:cs typeface="Trebuchet MS"/>
              </a:defRPr>
            </a:lvl1pPr>
          </a:lstStyle>
          <a:p>
            <a:pPr lvl="0"/>
            <a:r>
              <a:rPr lang="en-CA" dirty="0"/>
              <a:t>Title / Titre</a:t>
            </a:r>
            <a:endParaRPr lang="en-US" dirty="0"/>
          </a:p>
        </p:txBody>
      </p:sp>
      <p:sp>
        <p:nvSpPr>
          <p:cNvPr id="33" name="Text Placeholder 45"/>
          <p:cNvSpPr>
            <a:spLocks noGrp="1"/>
          </p:cNvSpPr>
          <p:nvPr>
            <p:ph type="body" sz="quarter" idx="16" hasCustomPrompt="1"/>
          </p:nvPr>
        </p:nvSpPr>
        <p:spPr>
          <a:xfrm>
            <a:off x="6215060" y="3660775"/>
            <a:ext cx="2651125" cy="371475"/>
          </a:xfrm>
          <a:prstGeom prst="rect">
            <a:avLst/>
          </a:prstGeom>
        </p:spPr>
        <p:txBody>
          <a:bodyPr vert="horz"/>
          <a:lstStyle>
            <a:lvl1pPr marL="0" indent="0">
              <a:buNone/>
              <a:defRPr sz="2000" b="1" i="0">
                <a:solidFill>
                  <a:srgbClr val="0E67B8"/>
                </a:solidFill>
                <a:latin typeface="Trebuchet MS"/>
                <a:cs typeface="Trebuchet MS"/>
              </a:defRPr>
            </a:lvl1pPr>
          </a:lstStyle>
          <a:p>
            <a:pPr lvl="0"/>
            <a:r>
              <a:rPr lang="en-CA" dirty="0"/>
              <a:t>Title / Titre</a:t>
            </a:r>
            <a:endParaRPr lang="en-US" dirty="0"/>
          </a:p>
        </p:txBody>
      </p:sp>
      <p:sp>
        <p:nvSpPr>
          <p:cNvPr id="34" name="Picture Placeholder 41"/>
          <p:cNvSpPr>
            <a:spLocks noGrp="1"/>
          </p:cNvSpPr>
          <p:nvPr>
            <p:ph type="pic" sz="quarter" idx="18"/>
          </p:nvPr>
        </p:nvSpPr>
        <p:spPr>
          <a:xfrm>
            <a:off x="3320205" y="1794652"/>
            <a:ext cx="2499994" cy="1811372"/>
          </a:xfrm>
          <a:prstGeom prst="rect">
            <a:avLst/>
          </a:prstGeom>
        </p:spPr>
        <p:txBody>
          <a:bodyPr vert="horz" anchor="ctr"/>
          <a:lstStyle>
            <a:lvl1pPr marL="0" indent="0" algn="ctr">
              <a:buNone/>
              <a:defRPr sz="1600" b="0" i="0">
                <a:solidFill>
                  <a:schemeClr val="bg1">
                    <a:lumMod val="50000"/>
                  </a:schemeClr>
                </a:solidFill>
                <a:latin typeface="Verdana"/>
                <a:cs typeface="Verdana"/>
              </a:defRPr>
            </a:lvl1pPr>
          </a:lstStyle>
          <a:p>
            <a:r>
              <a:rPr lang="en-US"/>
              <a:t>Click icon to add picture</a:t>
            </a:r>
            <a:endParaRPr lang="en-US" dirty="0"/>
          </a:p>
        </p:txBody>
      </p:sp>
      <p:sp>
        <p:nvSpPr>
          <p:cNvPr id="35" name="Picture Placeholder 41"/>
          <p:cNvSpPr>
            <a:spLocks noGrp="1"/>
          </p:cNvSpPr>
          <p:nvPr>
            <p:ph type="pic" sz="quarter" idx="19"/>
          </p:nvPr>
        </p:nvSpPr>
        <p:spPr>
          <a:xfrm>
            <a:off x="6286180" y="1794652"/>
            <a:ext cx="2499994" cy="1811372"/>
          </a:xfrm>
          <a:prstGeom prst="rect">
            <a:avLst/>
          </a:prstGeom>
        </p:spPr>
        <p:txBody>
          <a:bodyPr vert="horz" anchor="ctr"/>
          <a:lstStyle>
            <a:lvl1pPr marL="0" indent="0" algn="ctr">
              <a:buNone/>
              <a:defRPr sz="1600" b="0" i="0" strike="noStrike">
                <a:solidFill>
                  <a:schemeClr val="bg1">
                    <a:lumMod val="50000"/>
                  </a:schemeClr>
                </a:solidFill>
                <a:latin typeface="Verdana"/>
                <a:cs typeface="Verdana"/>
              </a:defRPr>
            </a:lvl1pPr>
          </a:lstStyle>
          <a:p>
            <a:r>
              <a:rPr lang="en-US"/>
              <a:t>Click icon to add picture</a:t>
            </a:r>
            <a:endParaRPr lang="en-US" dirty="0"/>
          </a:p>
        </p:txBody>
      </p:sp>
      <p:sp>
        <p:nvSpPr>
          <p:cNvPr id="36" name="Text Placeholder 45"/>
          <p:cNvSpPr>
            <a:spLocks noGrp="1"/>
          </p:cNvSpPr>
          <p:nvPr>
            <p:ph type="body" sz="quarter" idx="20" hasCustomPrompt="1"/>
          </p:nvPr>
        </p:nvSpPr>
        <p:spPr>
          <a:xfrm>
            <a:off x="269875" y="4032250"/>
            <a:ext cx="2651125" cy="1637030"/>
          </a:xfrm>
          <a:prstGeom prst="rect">
            <a:avLst/>
          </a:prstGeom>
        </p:spPr>
        <p:txBody>
          <a:bodyPr vert="horz"/>
          <a:lstStyle>
            <a:lvl1pPr marL="0" indent="0">
              <a:buNone/>
              <a:defRPr sz="2000" b="0" i="0">
                <a:solidFill>
                  <a:schemeClr val="tx1">
                    <a:lumMod val="85000"/>
                    <a:lumOff val="15000"/>
                  </a:schemeClr>
                </a:solidFill>
                <a:latin typeface="Verdana"/>
                <a:cs typeface="Verdana"/>
              </a:defRPr>
            </a:lvl1pPr>
          </a:lstStyle>
          <a:p>
            <a:pPr lvl="0"/>
            <a:r>
              <a:rPr lang="en-CA" dirty="0"/>
              <a:t>Text Area / Zone de </a:t>
            </a:r>
            <a:r>
              <a:rPr lang="en-CA" dirty="0" err="1"/>
              <a:t>texte</a:t>
            </a:r>
            <a:endParaRPr lang="en-US" dirty="0"/>
          </a:p>
        </p:txBody>
      </p:sp>
      <p:sp>
        <p:nvSpPr>
          <p:cNvPr id="37" name="Text Placeholder 45"/>
          <p:cNvSpPr>
            <a:spLocks noGrp="1"/>
          </p:cNvSpPr>
          <p:nvPr>
            <p:ph type="body" sz="quarter" idx="21" hasCustomPrompt="1"/>
          </p:nvPr>
        </p:nvSpPr>
        <p:spPr>
          <a:xfrm>
            <a:off x="3249085" y="4032250"/>
            <a:ext cx="2651125" cy="1637030"/>
          </a:xfrm>
          <a:prstGeom prst="rect">
            <a:avLst/>
          </a:prstGeom>
        </p:spPr>
        <p:txBody>
          <a:bodyPr vert="horz"/>
          <a:lstStyle>
            <a:lvl1pPr marL="0" indent="0">
              <a:buNone/>
              <a:defRPr sz="2000" b="0" i="0">
                <a:solidFill>
                  <a:schemeClr val="tx1">
                    <a:lumMod val="85000"/>
                    <a:lumOff val="15000"/>
                  </a:schemeClr>
                </a:solidFill>
                <a:latin typeface="Verdana"/>
                <a:cs typeface="Verdana"/>
              </a:defRPr>
            </a:lvl1pPr>
          </a:lstStyle>
          <a:p>
            <a:pPr lvl="0"/>
            <a:r>
              <a:rPr lang="en-CA" dirty="0"/>
              <a:t>Text Area / Zone de </a:t>
            </a:r>
            <a:r>
              <a:rPr lang="en-CA" dirty="0" err="1"/>
              <a:t>texte</a:t>
            </a:r>
            <a:endParaRPr lang="en-US" dirty="0"/>
          </a:p>
        </p:txBody>
      </p:sp>
      <p:sp>
        <p:nvSpPr>
          <p:cNvPr id="38" name="Text Placeholder 45"/>
          <p:cNvSpPr>
            <a:spLocks noGrp="1"/>
          </p:cNvSpPr>
          <p:nvPr>
            <p:ph type="body" sz="quarter" idx="22" hasCustomPrompt="1"/>
          </p:nvPr>
        </p:nvSpPr>
        <p:spPr>
          <a:xfrm>
            <a:off x="6215060" y="4032250"/>
            <a:ext cx="2651125" cy="1637030"/>
          </a:xfrm>
          <a:prstGeom prst="rect">
            <a:avLst/>
          </a:prstGeom>
        </p:spPr>
        <p:txBody>
          <a:bodyPr vert="horz"/>
          <a:lstStyle>
            <a:lvl1pPr marL="0" indent="0">
              <a:buNone/>
              <a:defRPr sz="2000" b="0" i="0">
                <a:solidFill>
                  <a:schemeClr val="tx1">
                    <a:lumMod val="85000"/>
                    <a:lumOff val="15000"/>
                  </a:schemeClr>
                </a:solidFill>
                <a:latin typeface="Verdana"/>
                <a:cs typeface="Verdana"/>
              </a:defRPr>
            </a:lvl1pPr>
          </a:lstStyle>
          <a:p>
            <a:pPr lvl="0"/>
            <a:r>
              <a:rPr lang="en-CA" dirty="0"/>
              <a:t>Text Area / Zone de </a:t>
            </a:r>
            <a:r>
              <a:rPr lang="en-CA" dirty="0" err="1"/>
              <a:t>texte</a:t>
            </a:r>
            <a:endParaRPr lang="en-US" dirty="0"/>
          </a:p>
        </p:txBody>
      </p:sp>
      <p:pic>
        <p:nvPicPr>
          <p:cNvPr id="18" name="Picture 17" descr="150dpi-bar.png"/>
          <p:cNvPicPr>
            <a:picLocks noChangeAspect="1"/>
          </p:cNvPicPr>
          <p:nvPr userDrawn="1"/>
        </p:nvPicPr>
        <p:blipFill rotWithShape="1">
          <a:blip r:embed="rId2">
            <a:extLst>
              <a:ext uri="{28A0092B-C50C-407E-A947-70E740481C1C}">
                <a14:useLocalDpi xmlns:a14="http://schemas.microsoft.com/office/drawing/2010/main" val="0"/>
              </a:ext>
            </a:extLst>
          </a:blip>
          <a:srcRect b="92283"/>
          <a:stretch/>
        </p:blipFill>
        <p:spPr>
          <a:xfrm>
            <a:off x="0" y="0"/>
            <a:ext cx="9143391" cy="529167"/>
          </a:xfrm>
          <a:prstGeom prst="rect">
            <a:avLst/>
          </a:prstGeom>
        </p:spPr>
      </p:pic>
    </p:spTree>
    <p:extLst>
      <p:ext uri="{BB962C8B-B14F-4D97-AF65-F5344CB8AC3E}">
        <p14:creationId xmlns:p14="http://schemas.microsoft.com/office/powerpoint/2010/main" val="1646851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pact Light">
    <p:spTree>
      <p:nvGrpSpPr>
        <p:cNvPr id="1" name=""/>
        <p:cNvGrpSpPr/>
        <p:nvPr/>
      </p:nvGrpSpPr>
      <p:grpSpPr>
        <a:xfrm>
          <a:off x="0" y="0"/>
          <a:ext cx="0" cy="0"/>
          <a:chOff x="0" y="0"/>
          <a:chExt cx="0" cy="0"/>
        </a:xfrm>
      </p:grpSpPr>
      <p:sp>
        <p:nvSpPr>
          <p:cNvPr id="13" name="Text Placeholder 12"/>
          <p:cNvSpPr>
            <a:spLocks noGrp="1"/>
          </p:cNvSpPr>
          <p:nvPr>
            <p:ph type="body" sz="quarter" idx="10" hasCustomPrompt="1"/>
          </p:nvPr>
        </p:nvSpPr>
        <p:spPr>
          <a:xfrm>
            <a:off x="681038" y="200526"/>
            <a:ext cx="7781925" cy="5013158"/>
          </a:xfrm>
          <a:prstGeom prst="rect">
            <a:avLst/>
          </a:prstGeom>
        </p:spPr>
        <p:txBody>
          <a:bodyPr vert="horz" anchor="ctr"/>
          <a:lstStyle>
            <a:lvl1pPr marL="0" indent="0" algn="l">
              <a:buNone/>
              <a:defRPr sz="4800" b="1" i="0">
                <a:solidFill>
                  <a:schemeClr val="tx1">
                    <a:lumMod val="85000"/>
                    <a:lumOff val="15000"/>
                  </a:schemeClr>
                </a:solidFill>
                <a:latin typeface="Trebuchet MS"/>
                <a:cs typeface="Trebuchet MS"/>
              </a:defRPr>
            </a:lvl1pPr>
            <a:lvl2pPr marL="457200" indent="0" algn="l">
              <a:buNone/>
              <a:defRPr sz="4800" b="1" i="0">
                <a:solidFill>
                  <a:schemeClr val="bg1"/>
                </a:solidFill>
                <a:latin typeface="Trebuchet MS"/>
                <a:cs typeface="Trebuchet MS"/>
              </a:defRPr>
            </a:lvl2pPr>
            <a:lvl3pPr marL="914400" indent="0" algn="l">
              <a:buNone/>
              <a:defRPr sz="4800" b="1" i="0">
                <a:solidFill>
                  <a:schemeClr val="bg1"/>
                </a:solidFill>
                <a:latin typeface="Trebuchet MS"/>
                <a:cs typeface="Trebuchet MS"/>
              </a:defRPr>
            </a:lvl3pPr>
            <a:lvl4pPr marL="1371600" indent="0" algn="l">
              <a:buNone/>
              <a:defRPr sz="4800" b="1" i="0">
                <a:solidFill>
                  <a:schemeClr val="bg1"/>
                </a:solidFill>
                <a:latin typeface="Trebuchet MS"/>
                <a:cs typeface="Trebuchet MS"/>
              </a:defRPr>
            </a:lvl4pPr>
            <a:lvl5pPr marL="1828800" indent="0" algn="l">
              <a:buNone/>
              <a:defRPr sz="4800" b="1" i="0">
                <a:solidFill>
                  <a:schemeClr val="bg1"/>
                </a:solidFill>
                <a:latin typeface="Trebuchet MS"/>
                <a:cs typeface="Trebuchet MS"/>
              </a:defRPr>
            </a:lvl5pPr>
          </a:lstStyle>
          <a:p>
            <a:r>
              <a:rPr lang="en-CA" dirty="0"/>
              <a:t>Page à fort impact. High impact page. </a:t>
            </a:r>
            <a:r>
              <a:rPr lang="en-CA" dirty="0">
                <a:solidFill>
                  <a:srgbClr val="64E066"/>
                </a:solidFill>
              </a:rPr>
              <a:t>Less is more.</a:t>
            </a:r>
            <a:r>
              <a:rPr lang="en-CA" dirty="0">
                <a:solidFill>
                  <a:schemeClr val="bg1"/>
                </a:solidFill>
              </a:rPr>
              <a:t> </a:t>
            </a:r>
            <a:endParaRPr lang="en-US" dirty="0">
              <a:solidFill>
                <a:srgbClr val="64E066"/>
              </a:solidFill>
            </a:endParaRPr>
          </a:p>
        </p:txBody>
      </p:sp>
      <p:pic>
        <p:nvPicPr>
          <p:cNvPr id="5" name="Picture 4" descr="150dpi-bar.png"/>
          <p:cNvPicPr>
            <a:picLocks noChangeAspect="1"/>
          </p:cNvPicPr>
          <p:nvPr userDrawn="1"/>
        </p:nvPicPr>
        <p:blipFill rotWithShape="1">
          <a:blip r:embed="rId2">
            <a:extLst>
              <a:ext uri="{28A0092B-C50C-407E-A947-70E740481C1C}">
                <a14:useLocalDpi xmlns:a14="http://schemas.microsoft.com/office/drawing/2010/main" val="0"/>
              </a:ext>
            </a:extLst>
          </a:blip>
          <a:srcRect b="92283"/>
          <a:stretch/>
        </p:blipFill>
        <p:spPr>
          <a:xfrm>
            <a:off x="0" y="0"/>
            <a:ext cx="9143391" cy="529167"/>
          </a:xfrm>
          <a:prstGeom prst="rect">
            <a:avLst/>
          </a:prstGeom>
        </p:spPr>
      </p:pic>
    </p:spTree>
    <p:extLst>
      <p:ext uri="{BB962C8B-B14F-4D97-AF65-F5344CB8AC3E}">
        <p14:creationId xmlns:p14="http://schemas.microsoft.com/office/powerpoint/2010/main" val="2452995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pact Dark">
    <p:spTree>
      <p:nvGrpSpPr>
        <p:cNvPr id="1" name=""/>
        <p:cNvGrpSpPr/>
        <p:nvPr/>
      </p:nvGrpSpPr>
      <p:grpSpPr>
        <a:xfrm>
          <a:off x="0" y="0"/>
          <a:ext cx="0" cy="0"/>
          <a:chOff x="0" y="0"/>
          <a:chExt cx="0" cy="0"/>
        </a:xfrm>
      </p:grpSpPr>
      <p:sp>
        <p:nvSpPr>
          <p:cNvPr id="13" name="Text Placeholder 12"/>
          <p:cNvSpPr>
            <a:spLocks noGrp="1"/>
          </p:cNvSpPr>
          <p:nvPr>
            <p:ph type="body" sz="quarter" idx="10" hasCustomPrompt="1"/>
          </p:nvPr>
        </p:nvSpPr>
        <p:spPr>
          <a:xfrm>
            <a:off x="681038" y="187158"/>
            <a:ext cx="7781925" cy="5053263"/>
          </a:xfrm>
          <a:prstGeom prst="rect">
            <a:avLst/>
          </a:prstGeom>
        </p:spPr>
        <p:txBody>
          <a:bodyPr vert="horz" anchor="ctr"/>
          <a:lstStyle>
            <a:lvl1pPr marL="0" indent="0" algn="l">
              <a:buNone/>
              <a:defRPr sz="4800" b="1" i="0" baseline="0">
                <a:solidFill>
                  <a:schemeClr val="bg1"/>
                </a:solidFill>
                <a:latin typeface="Trebuchet MS"/>
                <a:cs typeface="Trebuchet MS"/>
              </a:defRPr>
            </a:lvl1pPr>
            <a:lvl2pPr marL="457200" indent="0" algn="l">
              <a:buNone/>
              <a:defRPr sz="4800" b="1" i="0">
                <a:solidFill>
                  <a:schemeClr val="bg1"/>
                </a:solidFill>
                <a:latin typeface="Trebuchet MS"/>
                <a:cs typeface="Trebuchet MS"/>
              </a:defRPr>
            </a:lvl2pPr>
            <a:lvl3pPr marL="914400" indent="0" algn="l">
              <a:buNone/>
              <a:defRPr sz="4800" b="1" i="0">
                <a:solidFill>
                  <a:schemeClr val="bg1"/>
                </a:solidFill>
                <a:latin typeface="Trebuchet MS"/>
                <a:cs typeface="Trebuchet MS"/>
              </a:defRPr>
            </a:lvl3pPr>
            <a:lvl4pPr marL="1371600" indent="0" algn="l">
              <a:buNone/>
              <a:defRPr sz="4800" b="1" i="0">
                <a:solidFill>
                  <a:schemeClr val="bg1"/>
                </a:solidFill>
                <a:latin typeface="Trebuchet MS"/>
                <a:cs typeface="Trebuchet MS"/>
              </a:defRPr>
            </a:lvl4pPr>
            <a:lvl5pPr marL="1828800" indent="0" algn="l">
              <a:buNone/>
              <a:defRPr sz="4800" b="1" i="0">
                <a:solidFill>
                  <a:schemeClr val="bg1"/>
                </a:solidFill>
                <a:latin typeface="Trebuchet MS"/>
                <a:cs typeface="Trebuchet MS"/>
              </a:defRPr>
            </a:lvl5pPr>
          </a:lstStyle>
          <a:p>
            <a:r>
              <a:rPr lang="en-CA" dirty="0"/>
              <a:t>Page à fort impact. High impact page. </a:t>
            </a:r>
            <a:r>
              <a:rPr lang="en-CA" dirty="0">
                <a:solidFill>
                  <a:srgbClr val="64E066"/>
                </a:solidFill>
              </a:rPr>
              <a:t>Less is more.</a:t>
            </a:r>
            <a:r>
              <a:rPr lang="en-CA" dirty="0">
                <a:solidFill>
                  <a:schemeClr val="bg1"/>
                </a:solidFill>
              </a:rPr>
              <a:t> </a:t>
            </a:r>
            <a:endParaRPr lang="en-US" dirty="0">
              <a:solidFill>
                <a:srgbClr val="64E066"/>
              </a:solidFill>
            </a:endParaRPr>
          </a:p>
        </p:txBody>
      </p:sp>
      <p:pic>
        <p:nvPicPr>
          <p:cNvPr id="5" name="Picture 4" descr="150dpi-bar.png"/>
          <p:cNvPicPr>
            <a:picLocks noChangeAspect="1"/>
          </p:cNvPicPr>
          <p:nvPr userDrawn="1"/>
        </p:nvPicPr>
        <p:blipFill rotWithShape="1">
          <a:blip r:embed="rId2">
            <a:extLst>
              <a:ext uri="{28A0092B-C50C-407E-A947-70E740481C1C}">
                <a14:useLocalDpi xmlns:a14="http://schemas.microsoft.com/office/drawing/2010/main" val="0"/>
              </a:ext>
            </a:extLst>
          </a:blip>
          <a:srcRect b="92283"/>
          <a:stretch/>
        </p:blipFill>
        <p:spPr>
          <a:xfrm>
            <a:off x="0" y="0"/>
            <a:ext cx="9143391" cy="529167"/>
          </a:xfrm>
          <a:prstGeom prst="rect">
            <a:avLst/>
          </a:prstGeom>
        </p:spPr>
      </p:pic>
    </p:spTree>
    <p:extLst>
      <p:ext uri="{BB962C8B-B14F-4D97-AF65-F5344CB8AC3E}">
        <p14:creationId xmlns:p14="http://schemas.microsoft.com/office/powerpoint/2010/main" val="301289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allery Style">
    <p:spTree>
      <p:nvGrpSpPr>
        <p:cNvPr id="1" name=""/>
        <p:cNvGrpSpPr/>
        <p:nvPr/>
      </p:nvGrpSpPr>
      <p:grpSpPr>
        <a:xfrm>
          <a:off x="0" y="0"/>
          <a:ext cx="0" cy="0"/>
          <a:chOff x="0" y="0"/>
          <a:chExt cx="0" cy="0"/>
        </a:xfrm>
      </p:grpSpPr>
      <p:sp>
        <p:nvSpPr>
          <p:cNvPr id="7" name="Picture Placeholder 8"/>
          <p:cNvSpPr>
            <a:spLocks noGrp="1"/>
          </p:cNvSpPr>
          <p:nvPr>
            <p:ph type="pic" sz="quarter" idx="16" hasCustomPrompt="1"/>
          </p:nvPr>
        </p:nvSpPr>
        <p:spPr>
          <a:xfrm>
            <a:off x="3460751" y="4635501"/>
            <a:ext cx="5683250" cy="1443566"/>
          </a:xfrm>
          <a:prstGeom prst="rect">
            <a:avLst/>
          </a:prstGeom>
        </p:spPr>
        <p:txBody>
          <a:bodyPr vert="horz" anchor="ctr"/>
          <a:lstStyle>
            <a:lvl1pPr marL="0" marR="0" indent="0" algn="ctr" defTabSz="457200" rtl="0" eaLnBrk="1" fontAlgn="auto" latinLnBrk="0" hangingPunct="1">
              <a:lnSpc>
                <a:spcPct val="100000"/>
              </a:lnSpc>
              <a:spcBef>
                <a:spcPct val="20000"/>
              </a:spcBef>
              <a:spcAft>
                <a:spcPts val="0"/>
              </a:spcAft>
              <a:buClrTx/>
              <a:buSzTx/>
              <a:buFont typeface="Arial"/>
              <a:buNone/>
              <a:tabLst/>
              <a:defRPr sz="1600" baseline="0">
                <a:solidFill>
                  <a:schemeClr val="bg1">
                    <a:lumMod val="50000"/>
                  </a:schemeClr>
                </a:solidFill>
                <a:latin typeface="Verdana"/>
                <a:cs typeface="Verdana"/>
              </a:defRPr>
            </a:lvl1pPr>
          </a:lstStyle>
          <a:p>
            <a:r>
              <a:rPr lang="en-US" dirty="0"/>
              <a:t>Click to insert picture. </a:t>
            </a:r>
            <a:r>
              <a:rPr lang="en-CA" dirty="0" err="1"/>
              <a:t>Cliquez</a:t>
            </a:r>
            <a:r>
              <a:rPr lang="en-CA" dirty="0"/>
              <a:t> pour </a:t>
            </a:r>
            <a:r>
              <a:rPr lang="en-CA" dirty="0" err="1"/>
              <a:t>insérer</a:t>
            </a:r>
            <a:r>
              <a:rPr lang="en-CA" dirty="0"/>
              <a:t> </a:t>
            </a:r>
            <a:r>
              <a:rPr lang="en-CA" dirty="0" err="1"/>
              <a:t>l'image</a:t>
            </a:r>
            <a:r>
              <a:rPr lang="en-CA" dirty="0"/>
              <a:t>.</a:t>
            </a:r>
            <a:endParaRPr lang="en-US" dirty="0"/>
          </a:p>
          <a:p>
            <a:r>
              <a:rPr lang="en-US" dirty="0"/>
              <a:t>For best results, please send this image to the back layer.  Choose “Arrange” then select “Send to Back”.</a:t>
            </a:r>
          </a:p>
        </p:txBody>
      </p:sp>
      <p:sp>
        <p:nvSpPr>
          <p:cNvPr id="9" name="Picture Placeholder 8"/>
          <p:cNvSpPr>
            <a:spLocks noGrp="1"/>
          </p:cNvSpPr>
          <p:nvPr>
            <p:ph type="pic" sz="quarter" idx="10" hasCustomPrompt="1"/>
          </p:nvPr>
        </p:nvSpPr>
        <p:spPr>
          <a:xfrm>
            <a:off x="3460751" y="0"/>
            <a:ext cx="5683250" cy="4381501"/>
          </a:xfrm>
          <a:prstGeom prst="rect">
            <a:avLst/>
          </a:prstGeom>
        </p:spPr>
        <p:txBody>
          <a:bodyPr vert="horz" anchor="ctr"/>
          <a:lstStyle>
            <a:lvl1pPr marL="0" marR="0" indent="0" algn="ctr" defTabSz="457200" rtl="0" eaLnBrk="1" fontAlgn="auto" latinLnBrk="0" hangingPunct="1">
              <a:lnSpc>
                <a:spcPct val="100000"/>
              </a:lnSpc>
              <a:spcBef>
                <a:spcPct val="20000"/>
              </a:spcBef>
              <a:spcAft>
                <a:spcPts val="0"/>
              </a:spcAft>
              <a:buClrTx/>
              <a:buSzTx/>
              <a:buFont typeface="Arial"/>
              <a:buNone/>
              <a:tabLst/>
              <a:defRPr sz="1600" baseline="0">
                <a:solidFill>
                  <a:schemeClr val="bg1">
                    <a:lumMod val="50000"/>
                  </a:schemeClr>
                </a:solidFill>
                <a:latin typeface="Verdana"/>
                <a:cs typeface="Verdana"/>
              </a:defRPr>
            </a:lvl1pPr>
          </a:lstStyle>
          <a:p>
            <a:r>
              <a:rPr lang="en-US" dirty="0"/>
              <a:t>Click to insert picture. </a:t>
            </a:r>
          </a:p>
          <a:p>
            <a:r>
              <a:rPr lang="en-CA" dirty="0" err="1"/>
              <a:t>Cliquez</a:t>
            </a:r>
            <a:r>
              <a:rPr lang="en-CA" dirty="0"/>
              <a:t> pour </a:t>
            </a:r>
            <a:r>
              <a:rPr lang="en-CA" dirty="0" err="1"/>
              <a:t>insérer</a:t>
            </a:r>
            <a:r>
              <a:rPr lang="en-CA" dirty="0"/>
              <a:t> </a:t>
            </a:r>
            <a:r>
              <a:rPr lang="en-CA" dirty="0" err="1"/>
              <a:t>l'image</a:t>
            </a:r>
            <a:endParaRPr lang="en-US" dirty="0"/>
          </a:p>
        </p:txBody>
      </p:sp>
      <p:sp>
        <p:nvSpPr>
          <p:cNvPr id="10" name="Picture Placeholder 8"/>
          <p:cNvSpPr>
            <a:spLocks noGrp="1"/>
          </p:cNvSpPr>
          <p:nvPr>
            <p:ph type="pic" sz="quarter" idx="11" hasCustomPrompt="1"/>
          </p:nvPr>
        </p:nvSpPr>
        <p:spPr>
          <a:xfrm>
            <a:off x="0" y="3387789"/>
            <a:ext cx="3206750" cy="3470211"/>
          </a:xfrm>
          <a:prstGeom prst="rect">
            <a:avLst/>
          </a:prstGeom>
        </p:spPr>
        <p:txBody>
          <a:bodyPr vert="horz" anchor="ctr"/>
          <a:lstStyle>
            <a:lvl1pPr marL="0" marR="0" indent="0" algn="ctr" defTabSz="457200" rtl="0" eaLnBrk="1" fontAlgn="auto" latinLnBrk="0" hangingPunct="1">
              <a:lnSpc>
                <a:spcPct val="100000"/>
              </a:lnSpc>
              <a:spcBef>
                <a:spcPct val="20000"/>
              </a:spcBef>
              <a:spcAft>
                <a:spcPts val="0"/>
              </a:spcAft>
              <a:buClrTx/>
              <a:buSzTx/>
              <a:buFont typeface="Arial"/>
              <a:buNone/>
              <a:tabLst/>
              <a:defRPr sz="1600" b="0" i="0" baseline="0">
                <a:solidFill>
                  <a:srgbClr val="7F7F7F"/>
                </a:solidFill>
                <a:latin typeface="Verdana"/>
                <a:cs typeface="Verdana"/>
              </a:defRPr>
            </a:lvl1pPr>
          </a:lstStyle>
          <a:p>
            <a:r>
              <a:rPr lang="en-US" dirty="0"/>
              <a:t>Click to insert picture. </a:t>
            </a:r>
            <a:r>
              <a:rPr lang="en-CA" dirty="0" err="1"/>
              <a:t>Cliquez</a:t>
            </a:r>
            <a:r>
              <a:rPr lang="en-CA" dirty="0"/>
              <a:t> pour </a:t>
            </a:r>
            <a:r>
              <a:rPr lang="en-CA" dirty="0" err="1"/>
              <a:t>insérer</a:t>
            </a:r>
            <a:r>
              <a:rPr lang="en-CA" dirty="0"/>
              <a:t> </a:t>
            </a:r>
            <a:r>
              <a:rPr lang="en-CA" dirty="0" err="1"/>
              <a:t>l'image</a:t>
            </a:r>
            <a:r>
              <a:rPr lang="en-CA" dirty="0"/>
              <a:t>.</a:t>
            </a:r>
          </a:p>
          <a:p>
            <a:endParaRPr lang="en-US" dirty="0"/>
          </a:p>
          <a:p>
            <a:r>
              <a:rPr lang="en-US" dirty="0"/>
              <a:t>For best results, please send this image to the back layer.  Choose “Arrange” then select “Send to Back”.</a:t>
            </a:r>
          </a:p>
          <a:p>
            <a:endParaRPr lang="en-US" dirty="0"/>
          </a:p>
        </p:txBody>
      </p:sp>
      <p:sp>
        <p:nvSpPr>
          <p:cNvPr id="15" name="Picture Placeholder 8"/>
          <p:cNvSpPr>
            <a:spLocks noGrp="1"/>
          </p:cNvSpPr>
          <p:nvPr>
            <p:ph type="pic" sz="quarter" idx="15" hasCustomPrompt="1"/>
          </p:nvPr>
        </p:nvSpPr>
        <p:spPr>
          <a:xfrm>
            <a:off x="0" y="-28730"/>
            <a:ext cx="3206750" cy="3162519"/>
          </a:xfrm>
          <a:prstGeom prst="rect">
            <a:avLst/>
          </a:prstGeom>
        </p:spPr>
        <p:txBody>
          <a:bodyPr vert="horz" anchor="ctr"/>
          <a:lstStyle>
            <a:lvl1pPr marL="0" marR="0" indent="0" algn="ctr" defTabSz="457200" rtl="0" eaLnBrk="1" fontAlgn="auto" latinLnBrk="0" hangingPunct="1">
              <a:lnSpc>
                <a:spcPct val="100000"/>
              </a:lnSpc>
              <a:spcBef>
                <a:spcPct val="20000"/>
              </a:spcBef>
              <a:spcAft>
                <a:spcPts val="0"/>
              </a:spcAft>
              <a:buClrTx/>
              <a:buSzTx/>
              <a:buFont typeface="Arial"/>
              <a:buNone/>
              <a:tabLst/>
              <a:defRPr sz="1600" b="0" i="0">
                <a:solidFill>
                  <a:schemeClr val="bg1">
                    <a:lumMod val="50000"/>
                  </a:schemeClr>
                </a:solidFill>
                <a:latin typeface="Verdana"/>
                <a:cs typeface="Verdana"/>
              </a:defRPr>
            </a:lvl1pPr>
          </a:lstStyle>
          <a:p>
            <a:r>
              <a:rPr lang="en-US" dirty="0"/>
              <a:t>Click to insert picture.</a:t>
            </a:r>
          </a:p>
          <a:p>
            <a:r>
              <a:rPr lang="en-CA" dirty="0" err="1"/>
              <a:t>Cliquez</a:t>
            </a:r>
            <a:r>
              <a:rPr lang="en-CA" dirty="0"/>
              <a:t> pour </a:t>
            </a:r>
            <a:r>
              <a:rPr lang="en-CA" dirty="0" err="1"/>
              <a:t>insérer</a:t>
            </a:r>
            <a:r>
              <a:rPr lang="en-CA" dirty="0"/>
              <a:t> </a:t>
            </a:r>
            <a:r>
              <a:rPr lang="en-CA" dirty="0" err="1"/>
              <a:t>l'image</a:t>
            </a:r>
            <a:r>
              <a:rPr lang="en-US" dirty="0"/>
              <a:t> </a:t>
            </a:r>
          </a:p>
        </p:txBody>
      </p:sp>
    </p:spTree>
    <p:extLst>
      <p:ext uri="{BB962C8B-B14F-4D97-AF65-F5344CB8AC3E}">
        <p14:creationId xmlns:p14="http://schemas.microsoft.com/office/powerpoint/2010/main" val="4101734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7.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8.xml"/><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5.xml"/><Relationship Id="rId1" Type="http://schemas.openxmlformats.org/officeDocument/2006/relationships/slideLayout" Target="../slideLayouts/slideLayout11.xml"/><Relationship Id="rId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150dpi-swoosh-thin.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3391" cy="6857543"/>
          </a:xfrm>
          <a:prstGeom prst="rect">
            <a:avLst/>
          </a:prstGeom>
        </p:spPr>
      </p:pic>
      <p:sp>
        <p:nvSpPr>
          <p:cNvPr id="19" name="TextBox 18"/>
          <p:cNvSpPr txBox="1"/>
          <p:nvPr/>
        </p:nvSpPr>
        <p:spPr>
          <a:xfrm>
            <a:off x="8330090" y="6305877"/>
            <a:ext cx="623574" cy="246221"/>
          </a:xfrm>
          <a:prstGeom prst="rect">
            <a:avLst/>
          </a:prstGeom>
          <a:noFill/>
        </p:spPr>
        <p:txBody>
          <a:bodyPr wrap="square" rtlCol="0">
            <a:spAutoFit/>
          </a:bodyPr>
          <a:lstStyle/>
          <a:p>
            <a:pPr algn="r"/>
            <a:r>
              <a:rPr lang="en-US" sz="1000" b="0" i="0" dirty="0">
                <a:solidFill>
                  <a:schemeClr val="tx1">
                    <a:lumMod val="65000"/>
                    <a:lumOff val="35000"/>
                  </a:schemeClr>
                </a:solidFill>
                <a:latin typeface="Trebuchet MS"/>
                <a:cs typeface="Trebuchet MS"/>
              </a:rPr>
              <a:t>-</a:t>
            </a:r>
            <a:fld id="{FBF43F0D-FCAF-CC46-B0C4-FA03E8BF2391}" type="slidenum">
              <a:rPr lang="en-US" sz="1000" b="0" i="0" smtClean="0">
                <a:solidFill>
                  <a:schemeClr val="tx1">
                    <a:lumMod val="65000"/>
                    <a:lumOff val="35000"/>
                  </a:schemeClr>
                </a:solidFill>
                <a:latin typeface="Trebuchet MS"/>
                <a:cs typeface="Trebuchet MS"/>
              </a:rPr>
              <a:pPr algn="r"/>
              <a:t>‹#›</a:t>
            </a:fld>
            <a:r>
              <a:rPr lang="en-US" sz="1000" b="0" i="0" dirty="0">
                <a:solidFill>
                  <a:schemeClr val="tx1">
                    <a:lumMod val="65000"/>
                    <a:lumOff val="35000"/>
                  </a:schemeClr>
                </a:solidFill>
                <a:latin typeface="Trebuchet MS"/>
                <a:cs typeface="Trebuchet MS"/>
              </a:rPr>
              <a:t>-</a:t>
            </a:r>
          </a:p>
        </p:txBody>
      </p:sp>
      <p:sp>
        <p:nvSpPr>
          <p:cNvPr id="4" name="Footer Placeholder 4"/>
          <p:cNvSpPr txBox="1">
            <a:spLocks/>
          </p:cNvSpPr>
          <p:nvPr/>
        </p:nvSpPr>
        <p:spPr>
          <a:xfrm>
            <a:off x="3963581" y="6305877"/>
            <a:ext cx="4531242" cy="260835"/>
          </a:xfrm>
          <a:prstGeom prst="rect">
            <a:avLst/>
          </a:prstGeom>
        </p:spPr>
        <p:txBody>
          <a:bodyPr/>
          <a:lstStyle>
            <a:defPPr>
              <a:defRPr lang="en-US"/>
            </a:defPPr>
            <a:lvl1pPr marL="0" algn="r" defTabSz="457200" rtl="0" eaLnBrk="1" latinLnBrk="0" hangingPunct="1">
              <a:defRPr sz="1000" b="0" i="0" kern="1200">
                <a:solidFill>
                  <a:schemeClr val="tx1">
                    <a:lumMod val="65000"/>
                    <a:lumOff val="35000"/>
                  </a:schemeClr>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UNRESTRICTED / ILLIMITÉ</a:t>
            </a:r>
            <a:endParaRPr lang="en-US" dirty="0">
              <a:solidFill>
                <a:schemeClr val="tx1">
                  <a:lumMod val="85000"/>
                  <a:lumOff val="15000"/>
                </a:schemeClr>
              </a:solidFill>
            </a:endParaRPr>
          </a:p>
        </p:txBody>
      </p:sp>
    </p:spTree>
    <p:extLst>
      <p:ext uri="{BB962C8B-B14F-4D97-AF65-F5344CB8AC3E}">
        <p14:creationId xmlns:p14="http://schemas.microsoft.com/office/powerpoint/2010/main" val="3109108903"/>
      </p:ext>
    </p:extLst>
  </p:cSld>
  <p:clrMap bg1="lt1" tx1="dk1" bg2="lt2" tx2="dk2" accent1="accent1" accent2="accent2" accent3="accent3" accent4="accent4" accent5="accent5" accent6="accent6" hlink="hlink" folHlink="folHlink"/>
  <p:sldLayoutIdLst>
    <p:sldLayoutId id="2147483731" r:id="rId1"/>
    <p:sldLayoutId id="2147483696" r:id="rId2"/>
    <p:sldLayoutId id="2147483730" r:id="rId3"/>
    <p:sldLayoutId id="2147483735" r:id="rId4"/>
    <p:sldLayoutId id="2147483734" r:id="rId5"/>
    <p:sldLayoutId id="2147483732" r:id="rId6"/>
  </p:sldLayoutIdLst>
  <p:hf sldNum="0" hdr="0" dt="0"/>
  <p:txStyles>
    <p:titleStyle>
      <a:lvl1pPr algn="l" defTabSz="457200" rtl="0" eaLnBrk="1" latinLnBrk="0" hangingPunct="1">
        <a:spcBef>
          <a:spcPct val="0"/>
        </a:spcBef>
        <a:buNone/>
        <a:defRPr sz="3600" b="1" i="0" kern="1200" baseline="0">
          <a:solidFill>
            <a:srgbClr val="0C5A9C"/>
          </a:solidFill>
          <a:latin typeface="Trebuchet MS"/>
          <a:ea typeface="+mj-ea"/>
          <a:cs typeface="Trebuchet MS"/>
        </a:defRPr>
      </a:lvl1pPr>
    </p:titleStyle>
    <p:bodyStyle>
      <a:lvl1pPr marL="0" indent="0" algn="l" defTabSz="457200" rtl="0" eaLnBrk="1" latinLnBrk="0" hangingPunct="1">
        <a:spcBef>
          <a:spcPct val="20000"/>
        </a:spcBef>
        <a:buFont typeface="Arial"/>
        <a:buNone/>
        <a:defRPr sz="2400" kern="1200" baseline="0">
          <a:solidFill>
            <a:schemeClr val="tx1">
              <a:lumMod val="75000"/>
              <a:lumOff val="25000"/>
            </a:schemeClr>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Bio_Lab_12.tif"/>
          <p:cNvPicPr>
            <a:picLocks noChangeAspect="1"/>
          </p:cNvPicPr>
          <p:nvPr/>
        </p:nvPicPr>
        <p:blipFill rotWithShape="1">
          <a:blip r:embed="rId3" cstate="email">
            <a:alphaModFix amt="13000"/>
            <a:extLst>
              <a:ext uri="{28A0092B-C50C-407E-A947-70E740481C1C}">
                <a14:useLocalDpi xmlns:a14="http://schemas.microsoft.com/office/drawing/2010/main"/>
              </a:ext>
            </a:extLst>
          </a:blip>
          <a:srcRect l="7027" t="4500" r="1972"/>
          <a:stretch/>
        </p:blipFill>
        <p:spPr>
          <a:xfrm>
            <a:off x="0" y="0"/>
            <a:ext cx="9144000" cy="6254750"/>
          </a:xfrm>
          <a:prstGeom prst="rect">
            <a:avLst/>
          </a:prstGeom>
        </p:spPr>
      </p:pic>
      <p:pic>
        <p:nvPicPr>
          <p:cNvPr id="3" name="Picture 2" descr="150dpi-swoosh-thi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3391" cy="6857543"/>
          </a:xfrm>
          <a:prstGeom prst="rect">
            <a:avLst/>
          </a:prstGeom>
        </p:spPr>
      </p:pic>
      <p:sp>
        <p:nvSpPr>
          <p:cNvPr id="20" name="TextBox 19"/>
          <p:cNvSpPr txBox="1"/>
          <p:nvPr/>
        </p:nvSpPr>
        <p:spPr>
          <a:xfrm>
            <a:off x="8330090" y="6305877"/>
            <a:ext cx="623574" cy="246221"/>
          </a:xfrm>
          <a:prstGeom prst="rect">
            <a:avLst/>
          </a:prstGeom>
          <a:noFill/>
        </p:spPr>
        <p:txBody>
          <a:bodyPr wrap="square" rtlCol="0">
            <a:spAutoFit/>
          </a:bodyPr>
          <a:lstStyle/>
          <a:p>
            <a:pPr algn="r"/>
            <a:r>
              <a:rPr lang="en-US" sz="1000" b="0" i="0" dirty="0">
                <a:solidFill>
                  <a:schemeClr val="tx1">
                    <a:lumMod val="65000"/>
                    <a:lumOff val="35000"/>
                  </a:schemeClr>
                </a:solidFill>
                <a:latin typeface="Trebuchet MS"/>
                <a:cs typeface="Trebuchet MS"/>
              </a:rPr>
              <a:t>-</a:t>
            </a:r>
            <a:fld id="{FBF43F0D-FCAF-CC46-B0C4-FA03E8BF2391}" type="slidenum">
              <a:rPr lang="en-US" sz="1000" b="0" i="0" smtClean="0">
                <a:solidFill>
                  <a:schemeClr val="tx1">
                    <a:lumMod val="65000"/>
                    <a:lumOff val="35000"/>
                  </a:schemeClr>
                </a:solidFill>
                <a:latin typeface="Trebuchet MS"/>
                <a:cs typeface="Trebuchet MS"/>
              </a:rPr>
              <a:pPr algn="r"/>
              <a:t>‹#›</a:t>
            </a:fld>
            <a:r>
              <a:rPr lang="en-US" sz="1000" b="0" i="0" dirty="0">
                <a:solidFill>
                  <a:schemeClr val="tx1">
                    <a:lumMod val="65000"/>
                    <a:lumOff val="35000"/>
                  </a:schemeClr>
                </a:solidFill>
                <a:latin typeface="Trebuchet MS"/>
                <a:cs typeface="Trebuchet MS"/>
              </a:rPr>
              <a:t>-</a:t>
            </a:r>
          </a:p>
        </p:txBody>
      </p:sp>
      <p:sp>
        <p:nvSpPr>
          <p:cNvPr id="6" name="Footer Placeholder 4"/>
          <p:cNvSpPr txBox="1">
            <a:spLocks/>
          </p:cNvSpPr>
          <p:nvPr/>
        </p:nvSpPr>
        <p:spPr>
          <a:xfrm>
            <a:off x="3963581" y="6305877"/>
            <a:ext cx="4531242" cy="260835"/>
          </a:xfrm>
          <a:prstGeom prst="rect">
            <a:avLst/>
          </a:prstGeom>
        </p:spPr>
        <p:txBody>
          <a:bodyPr/>
          <a:lstStyle>
            <a:defPPr>
              <a:defRPr lang="en-US"/>
            </a:defPPr>
            <a:lvl1pPr marL="0" algn="r" defTabSz="457200" rtl="0" eaLnBrk="1" latinLnBrk="0" hangingPunct="1">
              <a:defRPr sz="1000" b="0" i="0" kern="1200">
                <a:solidFill>
                  <a:schemeClr val="tx1">
                    <a:lumMod val="65000"/>
                    <a:lumOff val="35000"/>
                  </a:schemeClr>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UNRESTRICTED / ILLIMITÉ</a:t>
            </a:r>
            <a:endParaRPr lang="en-US" dirty="0">
              <a:solidFill>
                <a:schemeClr val="tx1">
                  <a:lumMod val="85000"/>
                  <a:lumOff val="15000"/>
                </a:schemeClr>
              </a:solidFill>
            </a:endParaRPr>
          </a:p>
        </p:txBody>
      </p:sp>
    </p:spTree>
    <p:extLst>
      <p:ext uri="{BB962C8B-B14F-4D97-AF65-F5344CB8AC3E}">
        <p14:creationId xmlns:p14="http://schemas.microsoft.com/office/powerpoint/2010/main" val="3424924963"/>
      </p:ext>
    </p:extLst>
  </p:cSld>
  <p:clrMap bg1="lt1" tx1="dk1" bg2="lt2" tx2="dk2" accent1="accent1" accent2="accent2" accent3="accent3" accent4="accent4" accent5="accent5" accent6="accent6" hlink="hlink" folHlink="folHlink"/>
  <p:sldLayoutIdLst>
    <p:sldLayoutId id="2147483728" r:id="rId1"/>
  </p:sldLayoutIdLst>
  <p:hf sldNum="0" hdr="0" dt="0"/>
  <p:txStyles>
    <p:titleStyle>
      <a:lvl1pPr algn="l" defTabSz="457200" rtl="0" eaLnBrk="1" latinLnBrk="0" hangingPunct="1">
        <a:spcBef>
          <a:spcPct val="0"/>
        </a:spcBef>
        <a:buNone/>
        <a:defRPr sz="6000" b="1" i="0" kern="1200" baseline="0">
          <a:solidFill>
            <a:schemeClr val="bg1"/>
          </a:solidFill>
          <a:latin typeface="Trebuchet MS"/>
          <a:ea typeface="+mj-ea"/>
          <a:cs typeface="Trebuchet M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6254750"/>
          </a:xfrm>
          <a:prstGeom prst="rect">
            <a:avLst/>
          </a:prstGeom>
          <a:solidFill>
            <a:schemeClr val="tx1">
              <a:lumMod val="85000"/>
              <a:lumOff val="1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Bio_Lab_12.tif"/>
          <p:cNvPicPr>
            <a:picLocks noChangeAspect="1"/>
          </p:cNvPicPr>
          <p:nvPr/>
        </p:nvPicPr>
        <p:blipFill rotWithShape="1">
          <a:blip r:embed="rId3" cstate="email">
            <a:alphaModFix amt="4000"/>
            <a:extLst>
              <a:ext uri="{28A0092B-C50C-407E-A947-70E740481C1C}">
                <a14:useLocalDpi xmlns:a14="http://schemas.microsoft.com/office/drawing/2010/main"/>
              </a:ext>
            </a:extLst>
          </a:blip>
          <a:srcRect l="5055" t="4500" r="1972"/>
          <a:stretch/>
        </p:blipFill>
        <p:spPr>
          <a:xfrm>
            <a:off x="-198154" y="0"/>
            <a:ext cx="9342154" cy="6254750"/>
          </a:xfrm>
          <a:prstGeom prst="rect">
            <a:avLst/>
          </a:prstGeom>
        </p:spPr>
      </p:pic>
      <p:pic>
        <p:nvPicPr>
          <p:cNvPr id="3" name="Picture 2" descr="150dpi-swoosh-thi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3391" cy="6857543"/>
          </a:xfrm>
          <a:prstGeom prst="rect">
            <a:avLst/>
          </a:prstGeom>
        </p:spPr>
      </p:pic>
      <p:sp>
        <p:nvSpPr>
          <p:cNvPr id="20" name="TextBox 19"/>
          <p:cNvSpPr txBox="1"/>
          <p:nvPr/>
        </p:nvSpPr>
        <p:spPr>
          <a:xfrm>
            <a:off x="8330090" y="6305877"/>
            <a:ext cx="623574" cy="246221"/>
          </a:xfrm>
          <a:prstGeom prst="rect">
            <a:avLst/>
          </a:prstGeom>
          <a:noFill/>
        </p:spPr>
        <p:txBody>
          <a:bodyPr wrap="square" rtlCol="0">
            <a:spAutoFit/>
          </a:bodyPr>
          <a:lstStyle/>
          <a:p>
            <a:pPr algn="r"/>
            <a:r>
              <a:rPr lang="en-US" sz="1000" b="0" i="0" dirty="0">
                <a:solidFill>
                  <a:schemeClr val="tx1">
                    <a:lumMod val="65000"/>
                    <a:lumOff val="35000"/>
                  </a:schemeClr>
                </a:solidFill>
                <a:latin typeface="Trebuchet MS"/>
                <a:cs typeface="Trebuchet MS"/>
              </a:rPr>
              <a:t>-</a:t>
            </a:r>
            <a:fld id="{FBF43F0D-FCAF-CC46-B0C4-FA03E8BF2391}" type="slidenum">
              <a:rPr lang="en-US" sz="1000" b="0" i="0" smtClean="0">
                <a:solidFill>
                  <a:schemeClr val="tx1">
                    <a:lumMod val="65000"/>
                    <a:lumOff val="35000"/>
                  </a:schemeClr>
                </a:solidFill>
                <a:latin typeface="Trebuchet MS"/>
                <a:cs typeface="Trebuchet MS"/>
              </a:rPr>
              <a:pPr algn="r"/>
              <a:t>‹#›</a:t>
            </a:fld>
            <a:r>
              <a:rPr lang="en-US" sz="1000" b="0" i="0" dirty="0">
                <a:solidFill>
                  <a:schemeClr val="tx1">
                    <a:lumMod val="65000"/>
                    <a:lumOff val="35000"/>
                  </a:schemeClr>
                </a:solidFill>
                <a:latin typeface="Trebuchet MS"/>
                <a:cs typeface="Trebuchet MS"/>
              </a:rPr>
              <a:t>-</a:t>
            </a:r>
          </a:p>
        </p:txBody>
      </p:sp>
      <p:sp>
        <p:nvSpPr>
          <p:cNvPr id="8" name="Footer Placeholder 4"/>
          <p:cNvSpPr txBox="1">
            <a:spLocks/>
          </p:cNvSpPr>
          <p:nvPr/>
        </p:nvSpPr>
        <p:spPr>
          <a:xfrm>
            <a:off x="3963581" y="6305877"/>
            <a:ext cx="4531242" cy="260835"/>
          </a:xfrm>
          <a:prstGeom prst="rect">
            <a:avLst/>
          </a:prstGeom>
        </p:spPr>
        <p:txBody>
          <a:bodyPr/>
          <a:lstStyle>
            <a:defPPr>
              <a:defRPr lang="en-US"/>
            </a:defPPr>
            <a:lvl1pPr marL="0" algn="r" defTabSz="457200" rtl="0" eaLnBrk="1" latinLnBrk="0" hangingPunct="1">
              <a:defRPr sz="1000" b="0" i="0" kern="1200">
                <a:solidFill>
                  <a:schemeClr val="tx1">
                    <a:lumMod val="65000"/>
                    <a:lumOff val="35000"/>
                  </a:schemeClr>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UNRESTRICTED / ILLIMITÉ</a:t>
            </a:r>
            <a:endParaRPr lang="en-US" dirty="0">
              <a:solidFill>
                <a:schemeClr val="tx1">
                  <a:lumMod val="85000"/>
                  <a:lumOff val="15000"/>
                </a:schemeClr>
              </a:solidFill>
            </a:endParaRPr>
          </a:p>
        </p:txBody>
      </p:sp>
    </p:spTree>
    <p:extLst>
      <p:ext uri="{BB962C8B-B14F-4D97-AF65-F5344CB8AC3E}">
        <p14:creationId xmlns:p14="http://schemas.microsoft.com/office/powerpoint/2010/main" val="1092544624"/>
      </p:ext>
    </p:extLst>
  </p:cSld>
  <p:clrMap bg1="lt1" tx1="dk1" bg2="lt2" tx2="dk2" accent1="accent1" accent2="accent2" accent3="accent3" accent4="accent4" accent5="accent5" accent6="accent6" hlink="hlink" folHlink="folHlink"/>
  <p:sldLayoutIdLst>
    <p:sldLayoutId id="2147483693" r:id="rId1"/>
  </p:sldLayoutIdLst>
  <p:hf sldNum="0" hdr="0" dt="0"/>
  <p:txStyles>
    <p:titleStyle>
      <a:lvl1pPr algn="l" defTabSz="457200" rtl="0" eaLnBrk="1" latinLnBrk="0" hangingPunct="1">
        <a:spcBef>
          <a:spcPct val="0"/>
        </a:spcBef>
        <a:buNone/>
        <a:defRPr sz="6000" b="1" i="0" kern="1200" baseline="0">
          <a:solidFill>
            <a:schemeClr val="bg1"/>
          </a:solidFill>
          <a:latin typeface="Trebuchet MS"/>
          <a:ea typeface="+mj-ea"/>
          <a:cs typeface="Trebuchet M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Footer Placeholder 4"/>
          <p:cNvSpPr txBox="1">
            <a:spLocks/>
          </p:cNvSpPr>
          <p:nvPr/>
        </p:nvSpPr>
        <p:spPr>
          <a:xfrm>
            <a:off x="3963581" y="6305877"/>
            <a:ext cx="4531242" cy="260835"/>
          </a:xfrm>
          <a:prstGeom prst="rect">
            <a:avLst/>
          </a:prstGeom>
        </p:spPr>
        <p:txBody>
          <a:bodyPr/>
          <a:lstStyle>
            <a:defPPr>
              <a:defRPr lang="en-US"/>
            </a:defPPr>
            <a:lvl1pPr marL="0" algn="r" defTabSz="457200" rtl="0" eaLnBrk="1" latinLnBrk="0" hangingPunct="1">
              <a:defRPr sz="1000" b="0" i="0" kern="1200">
                <a:solidFill>
                  <a:schemeClr val="tx1">
                    <a:lumMod val="65000"/>
                    <a:lumOff val="35000"/>
                  </a:schemeClr>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UNRESTRICTED / ILLIMITÉ</a:t>
            </a:r>
            <a:endParaRPr lang="en-US" dirty="0">
              <a:solidFill>
                <a:schemeClr val="tx1">
                  <a:lumMod val="85000"/>
                  <a:lumOff val="15000"/>
                </a:schemeClr>
              </a:solidFill>
            </a:endParaRPr>
          </a:p>
        </p:txBody>
      </p:sp>
      <p:sp>
        <p:nvSpPr>
          <p:cNvPr id="3" name="TextBox 2"/>
          <p:cNvSpPr txBox="1"/>
          <p:nvPr/>
        </p:nvSpPr>
        <p:spPr>
          <a:xfrm>
            <a:off x="8330090" y="6305877"/>
            <a:ext cx="623574" cy="246221"/>
          </a:xfrm>
          <a:prstGeom prst="rect">
            <a:avLst/>
          </a:prstGeom>
          <a:noFill/>
        </p:spPr>
        <p:txBody>
          <a:bodyPr wrap="square" rtlCol="0">
            <a:spAutoFit/>
          </a:bodyPr>
          <a:lstStyle/>
          <a:p>
            <a:pPr algn="r"/>
            <a:r>
              <a:rPr lang="en-US" sz="1000" b="0" i="0" dirty="0">
                <a:solidFill>
                  <a:schemeClr val="tx1">
                    <a:lumMod val="65000"/>
                    <a:lumOff val="35000"/>
                  </a:schemeClr>
                </a:solidFill>
                <a:latin typeface="Trebuchet MS"/>
                <a:cs typeface="Trebuchet MS"/>
              </a:rPr>
              <a:t>-</a:t>
            </a:r>
            <a:fld id="{FBF43F0D-FCAF-CC46-B0C4-FA03E8BF2391}" type="slidenum">
              <a:rPr lang="en-US" sz="1000" b="0" i="0" smtClean="0">
                <a:solidFill>
                  <a:schemeClr val="tx1">
                    <a:lumMod val="65000"/>
                    <a:lumOff val="35000"/>
                  </a:schemeClr>
                </a:solidFill>
                <a:latin typeface="Trebuchet MS"/>
                <a:cs typeface="Trebuchet MS"/>
              </a:rPr>
              <a:pPr algn="r"/>
              <a:t>‹#›</a:t>
            </a:fld>
            <a:r>
              <a:rPr lang="en-US" sz="1000" b="0" i="0" dirty="0">
                <a:solidFill>
                  <a:schemeClr val="tx1">
                    <a:lumMod val="65000"/>
                    <a:lumOff val="35000"/>
                  </a:schemeClr>
                </a:solidFill>
                <a:latin typeface="Trebuchet MS"/>
                <a:cs typeface="Trebuchet MS"/>
              </a:rPr>
              <a:t>-</a:t>
            </a:r>
          </a:p>
        </p:txBody>
      </p:sp>
    </p:spTree>
    <p:extLst>
      <p:ext uri="{BB962C8B-B14F-4D97-AF65-F5344CB8AC3E}">
        <p14:creationId xmlns:p14="http://schemas.microsoft.com/office/powerpoint/2010/main" val="739454468"/>
      </p:ext>
    </p:extLst>
  </p:cSld>
  <p:clrMap bg1="lt1" tx1="dk1" bg2="lt2" tx2="dk2" accent1="accent1" accent2="accent2" accent3="accent3" accent4="accent4" accent5="accent5" accent6="accent6" hlink="hlink" folHlink="folHlink"/>
  <p:sldLayoutIdLst>
    <p:sldLayoutId id="2147483729" r:id="rId1"/>
    <p:sldLayoutId id="2147483733" r:id="rId2"/>
  </p:sldLayoutIdLst>
  <p:hf sldNum="0" hdr="0" dt="0"/>
  <p:txStyles>
    <p:titleStyle>
      <a:lvl1pPr algn="l" defTabSz="457200" rtl="0" eaLnBrk="1" latinLnBrk="0" hangingPunct="1">
        <a:spcBef>
          <a:spcPct val="0"/>
        </a:spcBef>
        <a:buNone/>
        <a:defRPr sz="4400" b="1" i="0" kern="1200" baseline="0">
          <a:solidFill>
            <a:srgbClr val="0C5A9C"/>
          </a:solidFill>
          <a:latin typeface="Trebuchet MS"/>
          <a:ea typeface="+mj-ea"/>
          <a:cs typeface="Trebuchet MS"/>
        </a:defRPr>
      </a:lvl1pPr>
    </p:titleStyle>
    <p:bodyStyle>
      <a:lvl1pPr marL="0" indent="0" algn="l" defTabSz="457200" rtl="0" eaLnBrk="1" latinLnBrk="0" hangingPunct="1">
        <a:spcBef>
          <a:spcPct val="20000"/>
        </a:spcBef>
        <a:buFont typeface="Arial"/>
        <a:buNone/>
        <a:defRPr sz="2800" b="0" i="0" kern="1200">
          <a:solidFill>
            <a:srgbClr val="40B79C"/>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extBox 11"/>
          <p:cNvSpPr txBox="1"/>
          <p:nvPr/>
        </p:nvSpPr>
        <p:spPr>
          <a:xfrm>
            <a:off x="8330090" y="6305877"/>
            <a:ext cx="623574" cy="246221"/>
          </a:xfrm>
          <a:prstGeom prst="rect">
            <a:avLst/>
          </a:prstGeom>
          <a:noFill/>
        </p:spPr>
        <p:txBody>
          <a:bodyPr wrap="square" rtlCol="0">
            <a:spAutoFit/>
          </a:bodyPr>
          <a:lstStyle/>
          <a:p>
            <a:pPr algn="r"/>
            <a:r>
              <a:rPr lang="en-US" sz="1000" b="0" i="0" dirty="0">
                <a:solidFill>
                  <a:schemeClr val="tx1">
                    <a:lumMod val="65000"/>
                    <a:lumOff val="35000"/>
                  </a:schemeClr>
                </a:solidFill>
                <a:latin typeface="Trebuchet MS"/>
                <a:cs typeface="Trebuchet MS"/>
              </a:rPr>
              <a:t>-</a:t>
            </a:r>
            <a:fld id="{FBF43F0D-FCAF-CC46-B0C4-FA03E8BF2391}" type="slidenum">
              <a:rPr lang="en-US" sz="1000" b="0" i="0" smtClean="0">
                <a:solidFill>
                  <a:schemeClr val="tx1">
                    <a:lumMod val="65000"/>
                    <a:lumOff val="35000"/>
                  </a:schemeClr>
                </a:solidFill>
                <a:latin typeface="Trebuchet MS"/>
                <a:cs typeface="Trebuchet MS"/>
              </a:rPr>
              <a:pPr algn="r"/>
              <a:t>‹#›</a:t>
            </a:fld>
            <a:r>
              <a:rPr lang="en-US" sz="1000" b="0" i="0" dirty="0">
                <a:solidFill>
                  <a:schemeClr val="tx1">
                    <a:lumMod val="65000"/>
                    <a:lumOff val="35000"/>
                  </a:schemeClr>
                </a:solidFill>
                <a:latin typeface="Trebuchet MS"/>
                <a:cs typeface="Trebuchet MS"/>
              </a:rPr>
              <a:t>-</a:t>
            </a:r>
          </a:p>
        </p:txBody>
      </p:sp>
      <p:pic>
        <p:nvPicPr>
          <p:cNvPr id="6" name="Picture 5" descr="logo-whtbar.png"/>
          <p:cNvPicPr>
            <a:picLocks noChangeAspect="1"/>
          </p:cNvPicPr>
          <p:nvPr/>
        </p:nvPicPr>
        <p:blipFill>
          <a:blip r:embed="rId3" cstate="email">
            <a:extLst>
              <a:ext uri="{28A0092B-C50C-407E-A947-70E740481C1C}">
                <a14:useLocalDpi xmlns:a14="http://schemas.microsoft.com/office/drawing/2010/main"/>
              </a:ext>
            </a:extLst>
          </a:blip>
          <a:srcRect b="92284"/>
          <a:stretch>
            <a:fillRect/>
          </a:stretch>
        </p:blipFill>
        <p:spPr>
          <a:xfrm>
            <a:off x="0" y="0"/>
            <a:ext cx="9144000" cy="529167"/>
          </a:xfrm>
          <a:prstGeom prst="rect">
            <a:avLst/>
          </a:prstGeom>
        </p:spPr>
      </p:pic>
      <p:sp>
        <p:nvSpPr>
          <p:cNvPr id="5" name="Footer Placeholder 4"/>
          <p:cNvSpPr txBox="1">
            <a:spLocks/>
          </p:cNvSpPr>
          <p:nvPr/>
        </p:nvSpPr>
        <p:spPr>
          <a:xfrm>
            <a:off x="3963581" y="6305877"/>
            <a:ext cx="4531242" cy="260835"/>
          </a:xfrm>
          <a:prstGeom prst="rect">
            <a:avLst/>
          </a:prstGeom>
        </p:spPr>
        <p:txBody>
          <a:bodyPr/>
          <a:lstStyle>
            <a:defPPr>
              <a:defRPr lang="en-US"/>
            </a:defPPr>
            <a:lvl1pPr marL="0" algn="r" defTabSz="457200" rtl="0" eaLnBrk="1" latinLnBrk="0" hangingPunct="1">
              <a:defRPr sz="1000" b="0" i="0" kern="1200">
                <a:solidFill>
                  <a:schemeClr val="tx1">
                    <a:lumMod val="65000"/>
                    <a:lumOff val="35000"/>
                  </a:schemeClr>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UNRESTRICTED / ILLIMITÉ</a:t>
            </a:r>
            <a:endParaRPr lang="en-US" dirty="0">
              <a:solidFill>
                <a:schemeClr val="tx1">
                  <a:lumMod val="85000"/>
                  <a:lumOff val="15000"/>
                </a:schemeClr>
              </a:solidFill>
            </a:endParaRPr>
          </a:p>
        </p:txBody>
      </p:sp>
      <p:pic>
        <p:nvPicPr>
          <p:cNvPr id="7" name="Picture 6" descr="150dpi-bar.png"/>
          <p:cNvPicPr>
            <a:picLocks noChangeAspect="1"/>
          </p:cNvPicPr>
          <p:nvPr/>
        </p:nvPicPr>
        <p:blipFill rotWithShape="1">
          <a:blip r:embed="rId4">
            <a:extLst>
              <a:ext uri="{28A0092B-C50C-407E-A947-70E740481C1C}">
                <a14:useLocalDpi xmlns:a14="http://schemas.microsoft.com/office/drawing/2010/main" val="0"/>
              </a:ext>
            </a:extLst>
          </a:blip>
          <a:srcRect b="92283"/>
          <a:stretch/>
        </p:blipFill>
        <p:spPr>
          <a:xfrm>
            <a:off x="0" y="0"/>
            <a:ext cx="9143391" cy="529167"/>
          </a:xfrm>
          <a:prstGeom prst="rect">
            <a:avLst/>
          </a:prstGeom>
        </p:spPr>
      </p:pic>
      <p:pic>
        <p:nvPicPr>
          <p:cNvPr id="8" name="Picture 7" descr="logo-whtbar.png"/>
          <p:cNvPicPr>
            <a:picLocks noChangeAspect="1"/>
          </p:cNvPicPr>
          <p:nvPr/>
        </p:nvPicPr>
        <p:blipFill>
          <a:blip r:embed="rId3" cstate="email">
            <a:extLst>
              <a:ext uri="{28A0092B-C50C-407E-A947-70E740481C1C}">
                <a14:useLocalDpi xmlns:a14="http://schemas.microsoft.com/office/drawing/2010/main"/>
              </a:ext>
            </a:extLst>
          </a:blip>
          <a:srcRect t="85747"/>
          <a:stretch>
            <a:fillRect/>
          </a:stretch>
        </p:blipFill>
        <p:spPr>
          <a:xfrm>
            <a:off x="0" y="5880538"/>
            <a:ext cx="9144000" cy="977462"/>
          </a:xfrm>
          <a:prstGeom prst="rect">
            <a:avLst/>
          </a:prstGeom>
        </p:spPr>
      </p:pic>
      <p:sp>
        <p:nvSpPr>
          <p:cNvPr id="11" name="TextBox 10"/>
          <p:cNvSpPr txBox="1"/>
          <p:nvPr userDrawn="1"/>
        </p:nvSpPr>
        <p:spPr>
          <a:xfrm>
            <a:off x="8482490" y="6458277"/>
            <a:ext cx="623574" cy="246221"/>
          </a:xfrm>
          <a:prstGeom prst="rect">
            <a:avLst/>
          </a:prstGeom>
          <a:noFill/>
        </p:spPr>
        <p:txBody>
          <a:bodyPr wrap="square" rtlCol="0">
            <a:spAutoFit/>
          </a:bodyPr>
          <a:lstStyle/>
          <a:p>
            <a:pPr algn="r"/>
            <a:r>
              <a:rPr lang="en-US" sz="1000" b="0" i="0" dirty="0">
                <a:solidFill>
                  <a:schemeClr val="tx1">
                    <a:lumMod val="65000"/>
                    <a:lumOff val="35000"/>
                  </a:schemeClr>
                </a:solidFill>
                <a:latin typeface="Trebuchet MS"/>
                <a:cs typeface="Trebuchet MS"/>
              </a:rPr>
              <a:t>-</a:t>
            </a:r>
            <a:fld id="{FBF43F0D-FCAF-CC46-B0C4-FA03E8BF2391}" type="slidenum">
              <a:rPr lang="en-US" sz="1000" b="0" i="0" smtClean="0">
                <a:solidFill>
                  <a:schemeClr val="tx1">
                    <a:lumMod val="65000"/>
                    <a:lumOff val="35000"/>
                  </a:schemeClr>
                </a:solidFill>
                <a:latin typeface="Trebuchet MS"/>
                <a:cs typeface="Trebuchet MS"/>
              </a:rPr>
              <a:pPr algn="r"/>
              <a:t>‹#›</a:t>
            </a:fld>
            <a:r>
              <a:rPr lang="en-US" sz="1000" b="0" i="0" dirty="0">
                <a:solidFill>
                  <a:schemeClr val="tx1">
                    <a:lumMod val="65000"/>
                    <a:lumOff val="35000"/>
                  </a:schemeClr>
                </a:solidFill>
                <a:latin typeface="Trebuchet MS"/>
                <a:cs typeface="Trebuchet MS"/>
              </a:rPr>
              <a:t>-</a:t>
            </a:r>
          </a:p>
        </p:txBody>
      </p:sp>
      <p:sp>
        <p:nvSpPr>
          <p:cNvPr id="13" name="Footer Placeholder 4"/>
          <p:cNvSpPr txBox="1">
            <a:spLocks/>
          </p:cNvSpPr>
          <p:nvPr userDrawn="1"/>
        </p:nvSpPr>
        <p:spPr>
          <a:xfrm>
            <a:off x="4115981" y="6458277"/>
            <a:ext cx="4531242" cy="260835"/>
          </a:xfrm>
          <a:prstGeom prst="rect">
            <a:avLst/>
          </a:prstGeom>
        </p:spPr>
        <p:txBody>
          <a:bodyPr/>
          <a:lstStyle>
            <a:defPPr>
              <a:defRPr lang="en-US"/>
            </a:defPPr>
            <a:lvl1pPr marL="0" algn="r" defTabSz="457200" rtl="0" eaLnBrk="1" latinLnBrk="0" hangingPunct="1">
              <a:defRPr sz="1000" b="0" i="0" kern="1200">
                <a:solidFill>
                  <a:schemeClr val="tx1">
                    <a:lumMod val="65000"/>
                    <a:lumOff val="35000"/>
                  </a:schemeClr>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UNRESTRICTED / ILLIMITÉ</a:t>
            </a:r>
            <a:endParaRPr lang="en-US" dirty="0">
              <a:solidFill>
                <a:schemeClr val="tx1">
                  <a:lumMod val="85000"/>
                  <a:lumOff val="15000"/>
                </a:schemeClr>
              </a:solidFill>
            </a:endParaRPr>
          </a:p>
        </p:txBody>
      </p:sp>
    </p:spTree>
    <p:extLst>
      <p:ext uri="{BB962C8B-B14F-4D97-AF65-F5344CB8AC3E}">
        <p14:creationId xmlns:p14="http://schemas.microsoft.com/office/powerpoint/2010/main" val="220188376"/>
      </p:ext>
    </p:extLst>
  </p:cSld>
  <p:clrMap bg1="lt1" tx1="dk1" bg2="lt2" tx2="dk2" accent1="accent1" accent2="accent2" accent3="accent3" accent4="accent4" accent5="accent5" accent6="accent6" hlink="hlink" folHlink="folHlink"/>
  <p:sldLayoutIdLst>
    <p:sldLayoutId id="2147483744"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5960533"/>
            <a:ext cx="9144000" cy="89746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8330090" y="6305877"/>
            <a:ext cx="623574" cy="246221"/>
          </a:xfrm>
          <a:prstGeom prst="rect">
            <a:avLst/>
          </a:prstGeom>
          <a:noFill/>
        </p:spPr>
        <p:txBody>
          <a:bodyPr wrap="square" rtlCol="0">
            <a:spAutoFit/>
          </a:bodyPr>
          <a:lstStyle/>
          <a:p>
            <a:pPr algn="r"/>
            <a:r>
              <a:rPr lang="en-US" sz="1000" b="0" i="0" dirty="0">
                <a:solidFill>
                  <a:schemeClr val="tx1">
                    <a:lumMod val="65000"/>
                    <a:lumOff val="35000"/>
                  </a:schemeClr>
                </a:solidFill>
                <a:latin typeface="Trebuchet MS"/>
                <a:cs typeface="Trebuchet MS"/>
              </a:rPr>
              <a:t>-</a:t>
            </a:r>
            <a:fld id="{FBF43F0D-FCAF-CC46-B0C4-FA03E8BF2391}" type="slidenum">
              <a:rPr lang="en-US" sz="1000" b="0" i="0" smtClean="0">
                <a:solidFill>
                  <a:schemeClr val="tx1">
                    <a:lumMod val="65000"/>
                    <a:lumOff val="35000"/>
                  </a:schemeClr>
                </a:solidFill>
                <a:latin typeface="Trebuchet MS"/>
                <a:cs typeface="Trebuchet MS"/>
              </a:rPr>
              <a:pPr algn="r"/>
              <a:t>‹#›</a:t>
            </a:fld>
            <a:r>
              <a:rPr lang="en-US" sz="1000" b="0" i="0" dirty="0">
                <a:solidFill>
                  <a:schemeClr val="tx1">
                    <a:lumMod val="65000"/>
                    <a:lumOff val="35000"/>
                  </a:schemeClr>
                </a:solidFill>
                <a:latin typeface="Trebuchet MS"/>
                <a:cs typeface="Trebuchet MS"/>
              </a:rPr>
              <a:t>-</a:t>
            </a:r>
          </a:p>
        </p:txBody>
      </p:sp>
      <p:sp>
        <p:nvSpPr>
          <p:cNvPr id="4" name="Footer Placeholder 4"/>
          <p:cNvSpPr txBox="1">
            <a:spLocks/>
          </p:cNvSpPr>
          <p:nvPr/>
        </p:nvSpPr>
        <p:spPr>
          <a:xfrm>
            <a:off x="3963581" y="6305877"/>
            <a:ext cx="4531242" cy="260835"/>
          </a:xfrm>
          <a:prstGeom prst="rect">
            <a:avLst/>
          </a:prstGeom>
        </p:spPr>
        <p:txBody>
          <a:bodyPr/>
          <a:lstStyle>
            <a:defPPr>
              <a:defRPr lang="en-US"/>
            </a:defPPr>
            <a:lvl1pPr marL="0" algn="r" defTabSz="457200" rtl="0" eaLnBrk="1" latinLnBrk="0" hangingPunct="1">
              <a:defRPr sz="1000" b="0" i="0" kern="1200">
                <a:solidFill>
                  <a:schemeClr val="tx1">
                    <a:lumMod val="65000"/>
                    <a:lumOff val="35000"/>
                  </a:schemeClr>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UNRESTRICTED / ILLIMITÉ</a:t>
            </a:r>
            <a:endParaRPr lang="en-US" dirty="0">
              <a:solidFill>
                <a:schemeClr val="tx1">
                  <a:lumMod val="85000"/>
                  <a:lumOff val="15000"/>
                </a:schemeClr>
              </a:solidFill>
            </a:endParaRPr>
          </a:p>
        </p:txBody>
      </p:sp>
    </p:spTree>
    <p:extLst>
      <p:ext uri="{BB962C8B-B14F-4D97-AF65-F5344CB8AC3E}">
        <p14:creationId xmlns:p14="http://schemas.microsoft.com/office/powerpoint/2010/main" val="3226913783"/>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1.jpg"/><Relationship Id="rId4" Type="http://schemas.openxmlformats.org/officeDocument/2006/relationships/image" Target="../media/image20.wmf"/></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8.wm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jpeg"/><Relationship Id="rId1" Type="http://schemas.openxmlformats.org/officeDocument/2006/relationships/slideLayout" Target="../slideLayouts/slideLayout3.xml"/><Relationship Id="rId5" Type="http://schemas.openxmlformats.org/officeDocument/2006/relationships/image" Target="../media/image32.gif"/><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3.xml"/><Relationship Id="rId5" Type="http://schemas.openxmlformats.org/officeDocument/2006/relationships/image" Target="../media/image36.emf"/><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37.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44.wmf"/><Relationship Id="rId3" Type="http://schemas.openxmlformats.org/officeDocument/2006/relationships/image" Target="../media/image39.wmf"/><Relationship Id="rId7" Type="http://schemas.openxmlformats.org/officeDocument/2006/relationships/image" Target="../media/image43.png"/><Relationship Id="rId2" Type="http://schemas.openxmlformats.org/officeDocument/2006/relationships/image" Target="../media/image38.wmf"/><Relationship Id="rId1" Type="http://schemas.openxmlformats.org/officeDocument/2006/relationships/slideLayout" Target="../slideLayouts/slideLayout3.xml"/><Relationship Id="rId6" Type="http://schemas.openxmlformats.org/officeDocument/2006/relationships/image" Target="../media/image42.wmf"/><Relationship Id="rId5" Type="http://schemas.openxmlformats.org/officeDocument/2006/relationships/image" Target="../media/image41.wmf"/><Relationship Id="rId4" Type="http://schemas.openxmlformats.org/officeDocument/2006/relationships/image" Target="../media/image40.wmf"/></Relationships>
</file>

<file path=ppt/slides/_rels/slide28.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3.xml"/><Relationship Id="rId5" Type="http://schemas.openxmlformats.org/officeDocument/2006/relationships/image" Target="../media/image52.jpeg"/><Relationship Id="rId4" Type="http://schemas.openxmlformats.org/officeDocument/2006/relationships/image" Target="../media/image51.jpe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2800" dirty="0"/>
              <a:t>NEUTRON PERTURBATION DEVICE REACTIVITY WORTH MEASUREMENTS IN THE ZED-2 REACTOR</a:t>
            </a:r>
          </a:p>
        </p:txBody>
      </p:sp>
      <p:sp>
        <p:nvSpPr>
          <p:cNvPr id="3" name="Text Placeholder 2"/>
          <p:cNvSpPr>
            <a:spLocks noGrp="1"/>
          </p:cNvSpPr>
          <p:nvPr>
            <p:ph type="body" sz="quarter" idx="11"/>
          </p:nvPr>
        </p:nvSpPr>
        <p:spPr>
          <a:xfrm>
            <a:off x="265113" y="4452910"/>
            <a:ext cx="8601073" cy="367874"/>
          </a:xfrm>
        </p:spPr>
        <p:txBody>
          <a:bodyPr/>
          <a:lstStyle/>
          <a:p>
            <a:r>
              <a:rPr lang="en-CA" dirty="0"/>
              <a:t>N. Lee, L. Li, J. Atfield, L. Yaraskavitch</a:t>
            </a:r>
          </a:p>
        </p:txBody>
      </p:sp>
      <p:sp>
        <p:nvSpPr>
          <p:cNvPr id="4" name="Text Placeholder 3"/>
          <p:cNvSpPr>
            <a:spLocks noGrp="1"/>
          </p:cNvSpPr>
          <p:nvPr>
            <p:ph type="body" sz="quarter" idx="12"/>
          </p:nvPr>
        </p:nvSpPr>
        <p:spPr/>
        <p:txBody>
          <a:bodyPr/>
          <a:lstStyle/>
          <a:p>
            <a:r>
              <a:rPr lang="en-CA" sz="1400" dirty="0"/>
              <a:t>TRTR Conference</a:t>
            </a:r>
            <a:br>
              <a:rPr lang="en-CA" sz="1400" dirty="0"/>
            </a:br>
            <a:r>
              <a:rPr lang="en-CA" sz="1400" dirty="0"/>
              <a:t>Newport, Rhode Island</a:t>
            </a:r>
          </a:p>
          <a:p>
            <a:r>
              <a:rPr lang="en-CA" sz="1400" dirty="0"/>
              <a:t>October 28</a:t>
            </a:r>
            <a:r>
              <a:rPr lang="en-CA" sz="1400" baseline="30000" dirty="0"/>
              <a:t>th</a:t>
            </a:r>
            <a:r>
              <a:rPr lang="en-CA" sz="1400" dirty="0"/>
              <a:t> – November 1, 2018</a:t>
            </a:r>
          </a:p>
        </p:txBody>
      </p:sp>
      <p:pic>
        <p:nvPicPr>
          <p:cNvPr id="7" name="Picture Placeholder 6"/>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38488" b="1944"/>
          <a:stretch/>
        </p:blipFill>
        <p:spPr>
          <a:xfrm>
            <a:off x="0" y="0"/>
            <a:ext cx="9144000" cy="3492000"/>
          </a:xfr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CA" dirty="0"/>
              <a:t>Flux </a:t>
            </a:r>
            <a:r>
              <a:rPr lang="en-CA" dirty="0" err="1"/>
              <a:t>Perturber</a:t>
            </a:r>
            <a:r>
              <a:rPr lang="en-CA" dirty="0"/>
              <a:t> Background</a:t>
            </a:r>
          </a:p>
        </p:txBody>
      </p:sp>
      <p:sp>
        <p:nvSpPr>
          <p:cNvPr id="4" name="Text Placeholder 3"/>
          <p:cNvSpPr>
            <a:spLocks noGrp="1"/>
          </p:cNvSpPr>
          <p:nvPr>
            <p:ph type="body" sz="quarter" idx="11"/>
          </p:nvPr>
        </p:nvSpPr>
        <p:spPr>
          <a:xfrm>
            <a:off x="265113" y="1075199"/>
            <a:ext cx="8601073" cy="399374"/>
          </a:xfrm>
        </p:spPr>
        <p:txBody>
          <a:bodyPr/>
          <a:lstStyle/>
          <a:p>
            <a:r>
              <a:rPr lang="en-CA" dirty="0"/>
              <a:t>Reactor Point Kinetics Analysis</a:t>
            </a:r>
          </a:p>
        </p:txBody>
      </p:sp>
      <p:grpSp>
        <p:nvGrpSpPr>
          <p:cNvPr id="2" name="Group 1"/>
          <p:cNvGrpSpPr/>
          <p:nvPr/>
        </p:nvGrpSpPr>
        <p:grpSpPr>
          <a:xfrm>
            <a:off x="1354597" y="3152875"/>
            <a:ext cx="6434807" cy="552250"/>
            <a:chOff x="1743073" y="3980032"/>
            <a:chExt cx="6434807" cy="552250"/>
          </a:xfrm>
        </p:grpSpPr>
        <p:cxnSp>
          <p:nvCxnSpPr>
            <p:cNvPr id="10" name="Straight Arrow Connector 9"/>
            <p:cNvCxnSpPr/>
            <p:nvPr/>
          </p:nvCxnSpPr>
          <p:spPr>
            <a:xfrm>
              <a:off x="6374334" y="4159942"/>
              <a:ext cx="1803546" cy="6016"/>
            </a:xfrm>
            <a:prstGeom prst="straightConnector1">
              <a:avLst/>
            </a:prstGeom>
            <a:ln w="47625">
              <a:tailEnd type="triangle"/>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562953" y="3980032"/>
              <a:ext cx="2751220" cy="369332"/>
            </a:xfrm>
            <a:prstGeom prst="rect">
              <a:avLst/>
            </a:prstGeom>
            <a:noFill/>
            <a:ln w="31750">
              <a:solidFill>
                <a:schemeClr val="accent1"/>
              </a:solidFill>
            </a:ln>
          </p:spPr>
          <p:txBody>
            <a:bodyPr wrap="square" rtlCol="0">
              <a:spAutoFit/>
            </a:bodyPr>
            <a:lstStyle/>
            <a:p>
              <a:pPr algn="ctr"/>
              <a:r>
                <a:rPr lang="en-CA" dirty="0"/>
                <a:t>Reactor Transfer Function</a:t>
              </a:r>
            </a:p>
          </p:txBody>
        </p:sp>
        <p:sp>
          <p:nvSpPr>
            <p:cNvPr id="12" name="Rectangle 11"/>
            <p:cNvSpPr/>
            <p:nvPr/>
          </p:nvSpPr>
          <p:spPr>
            <a:xfrm>
              <a:off x="2074044" y="4162950"/>
              <a:ext cx="1097544" cy="369332"/>
            </a:xfrm>
            <a:prstGeom prst="rect">
              <a:avLst/>
            </a:prstGeom>
          </p:spPr>
          <p:txBody>
            <a:bodyPr wrap="none">
              <a:spAutoFit/>
            </a:bodyPr>
            <a:lstStyle/>
            <a:p>
              <a:pPr algn="ctr"/>
              <a:r>
                <a:rPr lang="en-CA" dirty="0"/>
                <a:t>Reactivity</a:t>
              </a:r>
            </a:p>
          </p:txBody>
        </p:sp>
        <p:cxnSp>
          <p:nvCxnSpPr>
            <p:cNvPr id="13" name="Straight Arrow Connector 12"/>
            <p:cNvCxnSpPr/>
            <p:nvPr/>
          </p:nvCxnSpPr>
          <p:spPr>
            <a:xfrm>
              <a:off x="1743073" y="4159942"/>
              <a:ext cx="1803546" cy="6016"/>
            </a:xfrm>
            <a:prstGeom prst="straightConnector1">
              <a:avLst/>
            </a:prstGeom>
            <a:ln w="47625">
              <a:tailEnd type="triangle"/>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6855802" y="4155914"/>
              <a:ext cx="778225" cy="369332"/>
            </a:xfrm>
            <a:prstGeom prst="rect">
              <a:avLst/>
            </a:prstGeom>
          </p:spPr>
          <p:txBody>
            <a:bodyPr wrap="none">
              <a:spAutoFit/>
            </a:bodyPr>
            <a:lstStyle/>
            <a:p>
              <a:pPr algn="ctr"/>
              <a:r>
                <a:rPr lang="en-CA" dirty="0"/>
                <a:t>Power</a:t>
              </a:r>
            </a:p>
          </p:txBody>
        </p:sp>
      </p:grpSp>
    </p:spTree>
    <p:extLst>
      <p:ext uri="{BB962C8B-B14F-4D97-AF65-F5344CB8AC3E}">
        <p14:creationId xmlns:p14="http://schemas.microsoft.com/office/powerpoint/2010/main" val="4093606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CA" dirty="0"/>
              <a:t>Flux </a:t>
            </a:r>
            <a:r>
              <a:rPr lang="en-CA" dirty="0" err="1"/>
              <a:t>Perturber</a:t>
            </a:r>
            <a:r>
              <a:rPr lang="en-CA" dirty="0"/>
              <a:t> Background</a:t>
            </a:r>
          </a:p>
        </p:txBody>
      </p:sp>
      <p:sp>
        <p:nvSpPr>
          <p:cNvPr id="4" name="Text Placeholder 3"/>
          <p:cNvSpPr>
            <a:spLocks noGrp="1"/>
          </p:cNvSpPr>
          <p:nvPr>
            <p:ph type="body" sz="quarter" idx="11"/>
          </p:nvPr>
        </p:nvSpPr>
        <p:spPr>
          <a:xfrm>
            <a:off x="265113" y="1075199"/>
            <a:ext cx="8601073" cy="399374"/>
          </a:xfrm>
        </p:spPr>
        <p:txBody>
          <a:bodyPr/>
          <a:lstStyle/>
          <a:p>
            <a:r>
              <a:rPr lang="en-CA" dirty="0"/>
              <a:t>Reactor Point Kinetics Analysis</a:t>
            </a:r>
          </a:p>
        </p:txBody>
      </p:sp>
      <p:grpSp>
        <p:nvGrpSpPr>
          <p:cNvPr id="2" name="Group 1"/>
          <p:cNvGrpSpPr/>
          <p:nvPr/>
        </p:nvGrpSpPr>
        <p:grpSpPr>
          <a:xfrm>
            <a:off x="1354597" y="3152875"/>
            <a:ext cx="6434807" cy="552250"/>
            <a:chOff x="1743073" y="3980032"/>
            <a:chExt cx="6434807" cy="552250"/>
          </a:xfrm>
        </p:grpSpPr>
        <p:cxnSp>
          <p:nvCxnSpPr>
            <p:cNvPr id="10" name="Straight Arrow Connector 9"/>
            <p:cNvCxnSpPr/>
            <p:nvPr/>
          </p:nvCxnSpPr>
          <p:spPr>
            <a:xfrm>
              <a:off x="6374334" y="4159942"/>
              <a:ext cx="1803546" cy="6016"/>
            </a:xfrm>
            <a:prstGeom prst="straightConnector1">
              <a:avLst/>
            </a:prstGeom>
            <a:ln w="47625">
              <a:tailEnd type="triangle"/>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562953" y="3980032"/>
              <a:ext cx="2751220" cy="369332"/>
            </a:xfrm>
            <a:prstGeom prst="rect">
              <a:avLst/>
            </a:prstGeom>
            <a:noFill/>
            <a:ln w="31750">
              <a:solidFill>
                <a:schemeClr val="accent1"/>
              </a:solidFill>
            </a:ln>
          </p:spPr>
          <p:txBody>
            <a:bodyPr wrap="square" rtlCol="0">
              <a:spAutoFit/>
            </a:bodyPr>
            <a:lstStyle/>
            <a:p>
              <a:pPr algn="ctr"/>
              <a:r>
                <a:rPr lang="en-CA" dirty="0"/>
                <a:t>Reactor Transfer Function</a:t>
              </a:r>
            </a:p>
          </p:txBody>
        </p:sp>
        <p:sp>
          <p:nvSpPr>
            <p:cNvPr id="12" name="Rectangle 11"/>
            <p:cNvSpPr/>
            <p:nvPr/>
          </p:nvSpPr>
          <p:spPr>
            <a:xfrm>
              <a:off x="2074044" y="4162950"/>
              <a:ext cx="1097544" cy="369332"/>
            </a:xfrm>
            <a:prstGeom prst="rect">
              <a:avLst/>
            </a:prstGeom>
          </p:spPr>
          <p:txBody>
            <a:bodyPr wrap="none">
              <a:spAutoFit/>
            </a:bodyPr>
            <a:lstStyle/>
            <a:p>
              <a:pPr algn="ctr"/>
              <a:r>
                <a:rPr lang="en-CA" dirty="0"/>
                <a:t>Reactivity</a:t>
              </a:r>
            </a:p>
          </p:txBody>
        </p:sp>
        <p:cxnSp>
          <p:nvCxnSpPr>
            <p:cNvPr id="13" name="Straight Arrow Connector 12"/>
            <p:cNvCxnSpPr/>
            <p:nvPr/>
          </p:nvCxnSpPr>
          <p:spPr>
            <a:xfrm>
              <a:off x="1743073" y="4159942"/>
              <a:ext cx="1803546" cy="6016"/>
            </a:xfrm>
            <a:prstGeom prst="straightConnector1">
              <a:avLst/>
            </a:prstGeom>
            <a:ln w="47625">
              <a:tailEnd type="triangle"/>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6855802" y="4155914"/>
              <a:ext cx="778225" cy="369332"/>
            </a:xfrm>
            <a:prstGeom prst="rect">
              <a:avLst/>
            </a:prstGeom>
          </p:spPr>
          <p:txBody>
            <a:bodyPr wrap="none">
              <a:spAutoFit/>
            </a:bodyPr>
            <a:lstStyle/>
            <a:p>
              <a:pPr algn="ctr"/>
              <a:r>
                <a:rPr lang="en-CA" dirty="0"/>
                <a:t>Power</a:t>
              </a:r>
            </a:p>
          </p:txBody>
        </p:sp>
      </p:grpSp>
      <mc:AlternateContent xmlns:mc="http://schemas.openxmlformats.org/markup-compatibility/2006" xmlns:a14="http://schemas.microsoft.com/office/drawing/2010/main">
        <mc:Choice Requires="a14">
          <p:sp>
            <p:nvSpPr>
              <p:cNvPr id="17" name="Rectangle 16"/>
              <p:cNvSpPr/>
              <p:nvPr/>
            </p:nvSpPr>
            <p:spPr>
              <a:xfrm>
                <a:off x="2746687" y="3513423"/>
                <a:ext cx="3720640" cy="1241687"/>
              </a:xfrm>
              <a:prstGeom prst="rect">
                <a:avLst/>
              </a:prstGeom>
            </p:spPr>
            <p:txBody>
              <a:bodyPr wrap="square">
                <a:spAutoFit/>
              </a:bodyPr>
              <a:lstStyle/>
              <a:p>
                <a:pPr>
                  <a:lnSpc>
                    <a:spcPct val="107000"/>
                  </a:lnSpc>
                  <a:spcAft>
                    <a:spcPts val="800"/>
                  </a:spcAft>
                </a:pPr>
                <a:r>
                  <a:rPr lang="en-CA" sz="1400" dirty="0">
                    <a:latin typeface="Calibri" panose="020F0502020204030204" pitchFamily="34" charset="0"/>
                    <a:ea typeface="Calibri" panose="020F0502020204030204" pitchFamily="34" charset="0"/>
                    <a:cs typeface="Times New Roman" panose="02020603050405020304" pitchFamily="18" charset="0"/>
                  </a:rPr>
                  <a:t> </a:t>
                </a:r>
              </a:p>
              <a:p>
                <a14:m>
                  <m:oMath xmlns:m="http://schemas.openxmlformats.org/officeDocument/2006/math">
                    <m:r>
                      <a:rPr lang="en-CA" i="1">
                        <a:effectLst/>
                        <a:latin typeface="Cambria Math" panose="02040503050406030204" pitchFamily="18" charset="0"/>
                        <a:ea typeface="Calibri" panose="020F0502020204030204" pitchFamily="34" charset="0"/>
                        <a:cs typeface="Times New Roman" panose="02020603050405020304" pitchFamily="18" charset="0"/>
                      </a:rPr>
                      <m:t>𝐻</m:t>
                    </m:r>
                    <m:d>
                      <m:dPr>
                        <m:ctrlPr>
                          <a:rPr lang="en-CA" i="1">
                            <a:effectLst/>
                            <a:latin typeface="Cambria Math" panose="02040503050406030204" pitchFamily="18" charset="0"/>
                          </a:rPr>
                        </m:ctrlPr>
                      </m:dPr>
                      <m:e>
                        <m:r>
                          <a:rPr lang="en-CA" i="1">
                            <a:effectLst/>
                            <a:latin typeface="Cambria Math" panose="02040503050406030204" pitchFamily="18" charset="0"/>
                            <a:ea typeface="Calibri" panose="020F0502020204030204" pitchFamily="34" charset="0"/>
                            <a:cs typeface="Times New Roman" panose="02020603050405020304" pitchFamily="18" charset="0"/>
                          </a:rPr>
                          <m:t>𝑠</m:t>
                        </m:r>
                      </m:e>
                    </m:d>
                    <m:r>
                      <a:rPr lang="en-CA">
                        <a:effectLst/>
                        <a:latin typeface="Cambria Math" panose="02040503050406030204" pitchFamily="18" charset="0"/>
                        <a:ea typeface="Calibri" panose="020F0502020204030204" pitchFamily="34" charset="0"/>
                        <a:cs typeface="Times New Roman" panose="02020603050405020304" pitchFamily="18" charset="0"/>
                      </a:rPr>
                      <m:t>=</m:t>
                    </m:r>
                    <m:f>
                      <m:fPr>
                        <m:ctrlPr>
                          <a:rPr lang="en-CA" i="1">
                            <a:effectLst/>
                            <a:latin typeface="Cambria Math" panose="02040503050406030204" pitchFamily="18" charset="0"/>
                          </a:rPr>
                        </m:ctrlPr>
                      </m:fPr>
                      <m:num>
                        <m:r>
                          <a:rPr lang="en-CA" i="1">
                            <a:effectLst/>
                            <a:latin typeface="Cambria Math" panose="02040503050406030204" pitchFamily="18" charset="0"/>
                            <a:ea typeface="Calibri" panose="020F0502020204030204" pitchFamily="34" charset="0"/>
                            <a:cs typeface="Times New Roman" panose="02020603050405020304" pitchFamily="18" charset="0"/>
                          </a:rPr>
                          <m:t>𝛿</m:t>
                        </m:r>
                        <m:r>
                          <a:rPr lang="en-CA" i="1">
                            <a:effectLst/>
                            <a:latin typeface="Cambria Math" panose="02040503050406030204" pitchFamily="18" charset="0"/>
                            <a:ea typeface="Calibri" panose="020F0502020204030204" pitchFamily="34" charset="0"/>
                            <a:cs typeface="Times New Roman" panose="02020603050405020304" pitchFamily="18" charset="0"/>
                          </a:rPr>
                          <m:t>𝑁</m:t>
                        </m:r>
                        <m:r>
                          <a:rPr lang="en-CA">
                            <a:effectLst/>
                            <a:latin typeface="Cambria Math" panose="02040503050406030204" pitchFamily="18" charset="0"/>
                            <a:ea typeface="Calibri" panose="020F0502020204030204" pitchFamily="34" charset="0"/>
                            <a:cs typeface="Times New Roman" panose="02020603050405020304" pitchFamily="18" charset="0"/>
                          </a:rPr>
                          <m:t>(</m:t>
                        </m:r>
                        <m:r>
                          <a:rPr lang="en-CA" i="1">
                            <a:effectLst/>
                            <a:latin typeface="Cambria Math" panose="02040503050406030204" pitchFamily="18" charset="0"/>
                            <a:ea typeface="Calibri" panose="020F0502020204030204" pitchFamily="34" charset="0"/>
                            <a:cs typeface="Times New Roman" panose="02020603050405020304" pitchFamily="18" charset="0"/>
                          </a:rPr>
                          <m:t>𝑠</m:t>
                        </m:r>
                        <m:r>
                          <a:rPr lang="en-CA">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CA" i="1">
                                <a:effectLst/>
                                <a:latin typeface="Cambria Math" panose="02040503050406030204" pitchFamily="18" charset="0"/>
                              </a:rPr>
                            </m:ctrlPr>
                          </m:sSubPr>
                          <m:e>
                            <m:r>
                              <a:rPr lang="en-CA" i="1">
                                <a:effectLst/>
                                <a:latin typeface="Cambria Math" panose="02040503050406030204" pitchFamily="18" charset="0"/>
                                <a:ea typeface="Calibri" panose="020F0502020204030204" pitchFamily="34" charset="0"/>
                                <a:cs typeface="Times New Roman" panose="02020603050405020304" pitchFamily="18" charset="0"/>
                              </a:rPr>
                              <m:t>𝑁</m:t>
                            </m:r>
                          </m:e>
                          <m:sub>
                            <m:r>
                              <a:rPr lang="en-CA">
                                <a:effectLst/>
                                <a:latin typeface="Cambria Math" panose="02040503050406030204" pitchFamily="18" charset="0"/>
                                <a:ea typeface="Calibri" panose="020F0502020204030204" pitchFamily="34" charset="0"/>
                                <a:cs typeface="Times New Roman" panose="02020603050405020304" pitchFamily="18" charset="0"/>
                              </a:rPr>
                              <m:t>0</m:t>
                            </m:r>
                          </m:sub>
                        </m:sSub>
                      </m:num>
                      <m:den>
                        <m:r>
                          <a:rPr lang="en-CA" i="1">
                            <a:effectLst/>
                            <a:latin typeface="Cambria Math" panose="02040503050406030204" pitchFamily="18" charset="0"/>
                            <a:ea typeface="Calibri" panose="020F0502020204030204" pitchFamily="34" charset="0"/>
                            <a:cs typeface="Times New Roman" panose="02020603050405020304" pitchFamily="18" charset="0"/>
                          </a:rPr>
                          <m:t>𝛿𝜌</m:t>
                        </m:r>
                        <m:r>
                          <a:rPr lang="en-CA">
                            <a:effectLst/>
                            <a:latin typeface="Cambria Math" panose="02040503050406030204" pitchFamily="18" charset="0"/>
                            <a:ea typeface="Calibri" panose="020F0502020204030204" pitchFamily="34" charset="0"/>
                            <a:cs typeface="Times New Roman" panose="02020603050405020304" pitchFamily="18" charset="0"/>
                          </a:rPr>
                          <m:t>(</m:t>
                        </m:r>
                        <m:r>
                          <a:rPr lang="en-CA" i="1">
                            <a:effectLst/>
                            <a:latin typeface="Cambria Math" panose="02040503050406030204" pitchFamily="18" charset="0"/>
                            <a:ea typeface="Calibri" panose="020F0502020204030204" pitchFamily="34" charset="0"/>
                            <a:cs typeface="Times New Roman" panose="02020603050405020304" pitchFamily="18" charset="0"/>
                          </a:rPr>
                          <m:t>𝑠</m:t>
                        </m:r>
                        <m:r>
                          <a:rPr lang="en-CA">
                            <a:effectLst/>
                            <a:latin typeface="Cambria Math" panose="02040503050406030204" pitchFamily="18" charset="0"/>
                            <a:ea typeface="Calibri" panose="020F0502020204030204" pitchFamily="34" charset="0"/>
                            <a:cs typeface="Times New Roman" panose="02020603050405020304" pitchFamily="18" charset="0"/>
                          </a:rPr>
                          <m:t>)</m:t>
                        </m:r>
                      </m:den>
                    </m:f>
                    <m:r>
                      <a:rPr lang="en-CA">
                        <a:effectLst/>
                        <a:latin typeface="Cambria Math" panose="02040503050406030204" pitchFamily="18" charset="0"/>
                        <a:ea typeface="Calibri" panose="020F0502020204030204" pitchFamily="34" charset="0"/>
                        <a:cs typeface="Times New Roman" panose="02020603050405020304" pitchFamily="18" charset="0"/>
                      </a:rPr>
                      <m:t>=</m:t>
                    </m:r>
                    <m:f>
                      <m:fPr>
                        <m:ctrlPr>
                          <a:rPr lang="en-CA" i="1">
                            <a:effectLst/>
                            <a:latin typeface="Cambria Math" panose="02040503050406030204" pitchFamily="18" charset="0"/>
                          </a:rPr>
                        </m:ctrlPr>
                      </m:fPr>
                      <m:num>
                        <m:r>
                          <a:rPr lang="en-CA">
                            <a:effectLst/>
                            <a:latin typeface="Cambria Math" panose="02040503050406030204" pitchFamily="18" charset="0"/>
                            <a:ea typeface="Calibri" panose="020F0502020204030204" pitchFamily="34" charset="0"/>
                            <a:cs typeface="Times New Roman" panose="02020603050405020304" pitchFamily="18" charset="0"/>
                          </a:rPr>
                          <m:t>1</m:t>
                        </m:r>
                      </m:num>
                      <m:den>
                        <m:r>
                          <a:rPr lang="en-CA" i="1">
                            <a:effectLst/>
                            <a:latin typeface="Cambria Math" panose="02040503050406030204" pitchFamily="18" charset="0"/>
                            <a:ea typeface="Calibri" panose="020F0502020204030204" pitchFamily="34" charset="0"/>
                            <a:cs typeface="Times New Roman" panose="02020603050405020304" pitchFamily="18" charset="0"/>
                          </a:rPr>
                          <m:t>𝛬</m:t>
                        </m:r>
                      </m:den>
                    </m:f>
                    <m:f>
                      <m:fPr>
                        <m:ctrlPr>
                          <a:rPr lang="en-CA" i="1">
                            <a:effectLst/>
                            <a:latin typeface="Cambria Math" panose="02040503050406030204" pitchFamily="18" charset="0"/>
                          </a:rPr>
                        </m:ctrlPr>
                      </m:fPr>
                      <m:num>
                        <m:r>
                          <a:rPr lang="en-CA">
                            <a:effectLst/>
                            <a:latin typeface="Cambria Math" panose="02040503050406030204" pitchFamily="18" charset="0"/>
                            <a:ea typeface="Calibri" panose="020F0502020204030204" pitchFamily="34" charset="0"/>
                            <a:cs typeface="Times New Roman" panose="02020603050405020304" pitchFamily="18" charset="0"/>
                          </a:rPr>
                          <m:t>1</m:t>
                        </m:r>
                      </m:num>
                      <m:den>
                        <m:r>
                          <a:rPr lang="en-CA" i="1">
                            <a:effectLst/>
                            <a:latin typeface="Cambria Math" panose="02040503050406030204" pitchFamily="18" charset="0"/>
                            <a:ea typeface="Calibri" panose="020F0502020204030204" pitchFamily="34" charset="0"/>
                            <a:cs typeface="Times New Roman" panose="02020603050405020304" pitchFamily="18" charset="0"/>
                          </a:rPr>
                          <m:t>𝑠</m:t>
                        </m:r>
                        <m:d>
                          <m:dPr>
                            <m:ctrlPr>
                              <a:rPr lang="en-CA" i="1">
                                <a:effectLst/>
                                <a:latin typeface="Cambria Math" panose="02040503050406030204" pitchFamily="18" charset="0"/>
                              </a:rPr>
                            </m:ctrlPr>
                          </m:dPr>
                          <m:e>
                            <m:r>
                              <a:rPr lang="en-CA">
                                <a:effectLst/>
                                <a:latin typeface="Cambria Math" panose="02040503050406030204" pitchFamily="18" charset="0"/>
                                <a:ea typeface="Calibri" panose="020F0502020204030204" pitchFamily="34" charset="0"/>
                                <a:cs typeface="Times New Roman" panose="02020603050405020304" pitchFamily="18" charset="0"/>
                              </a:rPr>
                              <m:t>1+</m:t>
                            </m:r>
                            <m:nary>
                              <m:naryPr>
                                <m:chr m:val="∑"/>
                                <m:limLoc m:val="subSup"/>
                                <m:ctrlPr>
                                  <a:rPr lang="en-CA" i="1">
                                    <a:effectLst/>
                                    <a:latin typeface="Cambria Math" panose="02040503050406030204" pitchFamily="18" charset="0"/>
                                  </a:rPr>
                                </m:ctrlPr>
                              </m:naryPr>
                              <m:sub>
                                <m:r>
                                  <a:rPr lang="en-CA" i="1">
                                    <a:effectLst/>
                                    <a:latin typeface="Cambria Math" panose="02040503050406030204" pitchFamily="18" charset="0"/>
                                    <a:ea typeface="Calibri" panose="020F0502020204030204" pitchFamily="34" charset="0"/>
                                    <a:cs typeface="Times New Roman" panose="02020603050405020304" pitchFamily="18" charset="0"/>
                                  </a:rPr>
                                  <m:t>𝑖</m:t>
                                </m:r>
                                <m:r>
                                  <a:rPr lang="en-CA">
                                    <a:effectLst/>
                                    <a:latin typeface="Cambria Math" panose="02040503050406030204" pitchFamily="18" charset="0"/>
                                    <a:ea typeface="Calibri" panose="020F0502020204030204" pitchFamily="34" charset="0"/>
                                    <a:cs typeface="Times New Roman" panose="02020603050405020304" pitchFamily="18" charset="0"/>
                                  </a:rPr>
                                  <m:t>=1</m:t>
                                </m:r>
                              </m:sub>
                              <m:sup>
                                <m:r>
                                  <a:rPr lang="en-CA" i="1">
                                    <a:effectLst/>
                                    <a:latin typeface="Cambria Math" panose="02040503050406030204" pitchFamily="18" charset="0"/>
                                    <a:ea typeface="Calibri" panose="020F0502020204030204" pitchFamily="34" charset="0"/>
                                    <a:cs typeface="Times New Roman" panose="02020603050405020304" pitchFamily="18" charset="0"/>
                                  </a:rPr>
                                  <m:t>𝑀</m:t>
                                </m:r>
                              </m:sup>
                              <m:e>
                                <m:f>
                                  <m:fPr>
                                    <m:ctrlPr>
                                      <a:rPr lang="en-CA" i="1">
                                        <a:effectLst/>
                                        <a:latin typeface="Cambria Math" panose="02040503050406030204" pitchFamily="18" charset="0"/>
                                      </a:rPr>
                                    </m:ctrlPr>
                                  </m:fPr>
                                  <m:num>
                                    <m:sSub>
                                      <m:sSubPr>
                                        <m:ctrlPr>
                                          <a:rPr lang="en-CA" i="1">
                                            <a:effectLst/>
                                            <a:latin typeface="Cambria Math" panose="02040503050406030204" pitchFamily="18" charset="0"/>
                                          </a:rPr>
                                        </m:ctrlPr>
                                      </m:sSubPr>
                                      <m:e>
                                        <m:r>
                                          <a:rPr lang="en-CA" i="1">
                                            <a:effectLst/>
                                            <a:latin typeface="Cambria Math" panose="02040503050406030204" pitchFamily="18" charset="0"/>
                                            <a:ea typeface="Calibri" panose="020F0502020204030204" pitchFamily="34" charset="0"/>
                                            <a:cs typeface="Times New Roman" panose="02020603050405020304" pitchFamily="18" charset="0"/>
                                          </a:rPr>
                                          <m:t>𝛽</m:t>
                                        </m:r>
                                      </m:e>
                                      <m:sub>
                                        <m:r>
                                          <a:rPr lang="en-CA" i="1">
                                            <a:effectLst/>
                                            <a:latin typeface="Cambria Math" panose="02040503050406030204" pitchFamily="18" charset="0"/>
                                            <a:ea typeface="Calibri" panose="020F0502020204030204" pitchFamily="34" charset="0"/>
                                            <a:cs typeface="Times New Roman" panose="02020603050405020304" pitchFamily="18" charset="0"/>
                                          </a:rPr>
                                          <m:t>𝑖</m:t>
                                        </m:r>
                                      </m:sub>
                                    </m:sSub>
                                  </m:num>
                                  <m:den>
                                    <m:r>
                                      <a:rPr lang="en-CA" i="1">
                                        <a:effectLst/>
                                        <a:latin typeface="Cambria Math" panose="02040503050406030204" pitchFamily="18" charset="0"/>
                                        <a:ea typeface="Calibri" panose="020F0502020204030204" pitchFamily="34" charset="0"/>
                                        <a:cs typeface="Times New Roman" panose="02020603050405020304" pitchFamily="18" charset="0"/>
                                      </a:rPr>
                                      <m:t>𝛬</m:t>
                                    </m:r>
                                    <m:d>
                                      <m:dPr>
                                        <m:ctrlPr>
                                          <a:rPr lang="en-CA" i="1">
                                            <a:effectLst/>
                                            <a:latin typeface="Cambria Math" panose="02040503050406030204" pitchFamily="18" charset="0"/>
                                          </a:rPr>
                                        </m:ctrlPr>
                                      </m:dPr>
                                      <m:e>
                                        <m:r>
                                          <a:rPr lang="en-CA" i="1">
                                            <a:effectLst/>
                                            <a:latin typeface="Cambria Math" panose="02040503050406030204" pitchFamily="18" charset="0"/>
                                            <a:ea typeface="Calibri" panose="020F0502020204030204" pitchFamily="34" charset="0"/>
                                            <a:cs typeface="Times New Roman" panose="02020603050405020304" pitchFamily="18" charset="0"/>
                                          </a:rPr>
                                          <m:t>𝑠</m:t>
                                        </m:r>
                                        <m:r>
                                          <a:rPr lang="en-CA">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CA" i="1">
                                                <a:effectLst/>
                                                <a:latin typeface="Cambria Math" panose="02040503050406030204" pitchFamily="18" charset="0"/>
                                              </a:rPr>
                                            </m:ctrlPr>
                                          </m:sSubPr>
                                          <m:e>
                                            <m:r>
                                              <a:rPr lang="en-CA" i="1">
                                                <a:effectLst/>
                                                <a:latin typeface="Cambria Math" panose="02040503050406030204" pitchFamily="18" charset="0"/>
                                                <a:ea typeface="Calibri" panose="020F0502020204030204" pitchFamily="34" charset="0"/>
                                                <a:cs typeface="Times New Roman" panose="02020603050405020304" pitchFamily="18" charset="0"/>
                                              </a:rPr>
                                              <m:t>𝜆</m:t>
                                            </m:r>
                                          </m:e>
                                          <m:sub>
                                            <m:r>
                                              <a:rPr lang="en-CA" i="1">
                                                <a:effectLst/>
                                                <a:latin typeface="Cambria Math" panose="02040503050406030204" pitchFamily="18" charset="0"/>
                                                <a:ea typeface="Calibri" panose="020F0502020204030204" pitchFamily="34" charset="0"/>
                                                <a:cs typeface="Times New Roman" panose="02020603050405020304" pitchFamily="18" charset="0"/>
                                              </a:rPr>
                                              <m:t>𝑖</m:t>
                                            </m:r>
                                          </m:sub>
                                        </m:sSub>
                                      </m:e>
                                    </m:d>
                                  </m:den>
                                </m:f>
                              </m:e>
                            </m:nary>
                          </m:e>
                        </m:d>
                      </m:den>
                    </m:f>
                  </m:oMath>
                </a14:m>
                <a:r>
                  <a:rPr lang="en-CA" sz="1400" dirty="0">
                    <a:effectLst/>
                    <a:latin typeface="Calibri" panose="020F0502020204030204" pitchFamily="34" charset="0"/>
                    <a:ea typeface="Calibri" panose="020F0502020204030204" pitchFamily="34" charset="0"/>
                    <a:cs typeface="Times New Roman" panose="02020603050405020304" pitchFamily="18" charset="0"/>
                  </a:rPr>
                  <a:t> 		</a:t>
                </a:r>
                <a:endParaRPr lang="en-CA" dirty="0"/>
              </a:p>
            </p:txBody>
          </p:sp>
        </mc:Choice>
        <mc:Fallback xmlns="">
          <p:sp>
            <p:nvSpPr>
              <p:cNvPr id="17" name="Rectangle 16"/>
              <p:cNvSpPr>
                <a:spLocks noRot="1" noChangeAspect="1" noMove="1" noResize="1" noEditPoints="1" noAdjustHandles="1" noChangeArrowheads="1" noChangeShapeType="1" noTextEdit="1"/>
              </p:cNvSpPr>
              <p:nvPr/>
            </p:nvSpPr>
            <p:spPr>
              <a:xfrm>
                <a:off x="2746687" y="3513423"/>
                <a:ext cx="3720640" cy="1241687"/>
              </a:xfrm>
              <a:prstGeom prst="rect">
                <a:avLst/>
              </a:prstGeom>
              <a:blipFill rotWithShape="0">
                <a:blip r:embed="rId3"/>
                <a:stretch>
                  <a:fillRect b="-14216"/>
                </a:stretch>
              </a:blipFill>
            </p:spPr>
            <p:txBody>
              <a:bodyPr/>
              <a:lstStyle/>
              <a:p>
                <a:r>
                  <a:rPr lang="en-CA">
                    <a:noFill/>
                  </a:rPr>
                  <a:t> </a:t>
                </a:r>
              </a:p>
            </p:txBody>
          </p:sp>
        </mc:Fallback>
      </mc:AlternateContent>
    </p:spTree>
    <p:extLst>
      <p:ext uri="{BB962C8B-B14F-4D97-AF65-F5344CB8AC3E}">
        <p14:creationId xmlns:p14="http://schemas.microsoft.com/office/powerpoint/2010/main" val="3435604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265113" y="1474573"/>
            <a:ext cx="8601074" cy="4088821"/>
          </a:xfrm>
        </p:spPr>
        <p:txBody>
          <a:bodyPr>
            <a:normAutofit/>
          </a:bodyPr>
          <a:lstStyle/>
          <a:p>
            <a:pPr>
              <a:spcBef>
                <a:spcPts val="500"/>
              </a:spcBef>
              <a:spcAft>
                <a:spcPts val="500"/>
              </a:spcAft>
            </a:pPr>
            <a:r>
              <a:rPr lang="en-CA" dirty="0"/>
              <a:t>ZED-2 Accurate Height Probe Measurement</a:t>
            </a:r>
          </a:p>
          <a:p>
            <a:pPr lvl="1">
              <a:spcBef>
                <a:spcPts val="500"/>
              </a:spcBef>
              <a:spcAft>
                <a:spcPts val="500"/>
              </a:spcAft>
            </a:pPr>
            <a:r>
              <a:rPr lang="en-CA" dirty="0"/>
              <a:t>Relative Height Accuracy of ±0.020 cm</a:t>
            </a:r>
          </a:p>
          <a:p>
            <a:pPr>
              <a:spcBef>
                <a:spcPts val="500"/>
              </a:spcBef>
              <a:spcAft>
                <a:spcPts val="500"/>
              </a:spcAft>
            </a:pPr>
            <a:r>
              <a:rPr lang="en-CA" dirty="0"/>
              <a:t>Level Coefficient of Reactivity</a:t>
            </a:r>
          </a:p>
          <a:p>
            <a:pPr lvl="1">
              <a:spcBef>
                <a:spcPts val="500"/>
              </a:spcBef>
              <a:spcAft>
                <a:spcPts val="500"/>
              </a:spcAft>
            </a:pPr>
            <a:r>
              <a:rPr lang="en-CA" dirty="0"/>
              <a:t>Varies between 0.15 </a:t>
            </a:r>
            <a:r>
              <a:rPr lang="en-CA" dirty="0" err="1"/>
              <a:t>mk</a:t>
            </a:r>
            <a:r>
              <a:rPr lang="en-CA" dirty="0"/>
              <a:t>/cm to 2.2 </a:t>
            </a:r>
            <a:r>
              <a:rPr lang="en-CA" dirty="0" err="1"/>
              <a:t>mk</a:t>
            </a:r>
            <a:r>
              <a:rPr lang="en-CA" dirty="0"/>
              <a:t>/cm</a:t>
            </a:r>
          </a:p>
          <a:p>
            <a:pPr>
              <a:lnSpc>
                <a:spcPct val="114000"/>
              </a:lnSpc>
              <a:spcBef>
                <a:spcPts val="500"/>
              </a:spcBef>
              <a:spcAft>
                <a:spcPts val="500"/>
              </a:spcAft>
            </a:pPr>
            <a:r>
              <a:rPr lang="en-CA" dirty="0"/>
              <a:t>Reactivity Accuracy at Critical</a:t>
            </a:r>
          </a:p>
          <a:p>
            <a:pPr lvl="1">
              <a:lnSpc>
                <a:spcPct val="114000"/>
              </a:lnSpc>
              <a:spcBef>
                <a:spcPts val="500"/>
              </a:spcBef>
              <a:spcAft>
                <a:spcPts val="500"/>
              </a:spcAft>
            </a:pPr>
            <a:r>
              <a:rPr lang="en-CA" dirty="0"/>
              <a:t>3 µk to 44 µk</a:t>
            </a:r>
          </a:p>
          <a:p>
            <a:pPr>
              <a:lnSpc>
                <a:spcPct val="114000"/>
              </a:lnSpc>
              <a:spcBef>
                <a:spcPts val="500"/>
              </a:spcBef>
              <a:spcAft>
                <a:spcPts val="500"/>
              </a:spcAft>
            </a:pPr>
            <a:r>
              <a:rPr lang="en-CA" dirty="0"/>
              <a:t>Flux </a:t>
            </a:r>
            <a:r>
              <a:rPr lang="en-CA" dirty="0" err="1"/>
              <a:t>Perturber</a:t>
            </a:r>
            <a:r>
              <a:rPr lang="en-CA" dirty="0"/>
              <a:t> Reactivity Worth</a:t>
            </a:r>
          </a:p>
          <a:p>
            <a:pPr lvl="1">
              <a:lnSpc>
                <a:spcPct val="114000"/>
              </a:lnSpc>
              <a:spcBef>
                <a:spcPts val="500"/>
              </a:spcBef>
              <a:spcAft>
                <a:spcPts val="500"/>
              </a:spcAft>
            </a:pPr>
            <a:r>
              <a:rPr lang="en-CA" dirty="0"/>
              <a:t>~ 100 µk</a:t>
            </a:r>
          </a:p>
          <a:p>
            <a:pPr>
              <a:lnSpc>
                <a:spcPct val="114000"/>
              </a:lnSpc>
              <a:spcBef>
                <a:spcPts val="500"/>
              </a:spcBef>
              <a:spcAft>
                <a:spcPts val="500"/>
              </a:spcAft>
            </a:pPr>
            <a:endParaRPr lang="en-CA" dirty="0"/>
          </a:p>
        </p:txBody>
      </p:sp>
      <p:sp>
        <p:nvSpPr>
          <p:cNvPr id="3" name="Title 2"/>
          <p:cNvSpPr>
            <a:spLocks noGrp="1"/>
          </p:cNvSpPr>
          <p:nvPr>
            <p:ph type="title"/>
          </p:nvPr>
        </p:nvSpPr>
        <p:spPr/>
        <p:txBody>
          <a:bodyPr>
            <a:normAutofit/>
          </a:bodyPr>
          <a:lstStyle/>
          <a:p>
            <a:r>
              <a:rPr lang="en-CA" dirty="0"/>
              <a:t>Reactivity Worth</a:t>
            </a:r>
          </a:p>
        </p:txBody>
      </p:sp>
      <p:sp>
        <p:nvSpPr>
          <p:cNvPr id="4" name="Text Placeholder 3"/>
          <p:cNvSpPr>
            <a:spLocks noGrp="1"/>
          </p:cNvSpPr>
          <p:nvPr>
            <p:ph type="body" sz="quarter" idx="11"/>
          </p:nvPr>
        </p:nvSpPr>
        <p:spPr>
          <a:xfrm>
            <a:off x="265113" y="1075199"/>
            <a:ext cx="8601073" cy="399374"/>
          </a:xfrm>
        </p:spPr>
        <p:txBody>
          <a:bodyPr/>
          <a:lstStyle/>
          <a:p>
            <a:r>
              <a:rPr lang="en-CA" dirty="0"/>
              <a:t>Previous Method for Determining Flux </a:t>
            </a:r>
            <a:r>
              <a:rPr lang="en-CA" dirty="0" err="1"/>
              <a:t>Perturber</a:t>
            </a:r>
            <a:r>
              <a:rPr lang="en-CA" dirty="0"/>
              <a:t> Reactivity Worth</a:t>
            </a:r>
          </a:p>
        </p:txBody>
      </p:sp>
    </p:spTree>
    <p:extLst>
      <p:ext uri="{BB962C8B-B14F-4D97-AF65-F5344CB8AC3E}">
        <p14:creationId xmlns:p14="http://schemas.microsoft.com/office/powerpoint/2010/main" val="1504998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265113" y="1474573"/>
            <a:ext cx="8601074" cy="4088821"/>
          </a:xfrm>
        </p:spPr>
        <p:txBody>
          <a:bodyPr>
            <a:normAutofit/>
          </a:bodyPr>
          <a:lstStyle/>
          <a:p>
            <a:pPr>
              <a:spcBef>
                <a:spcPts val="500"/>
              </a:spcBef>
              <a:spcAft>
                <a:spcPts val="500"/>
              </a:spcAft>
            </a:pPr>
            <a:r>
              <a:rPr lang="en-CA" dirty="0"/>
              <a:t>Design Requirements</a:t>
            </a:r>
          </a:p>
          <a:p>
            <a:pPr lvl="1">
              <a:spcBef>
                <a:spcPts val="500"/>
              </a:spcBef>
              <a:spcAft>
                <a:spcPts val="500"/>
              </a:spcAft>
            </a:pPr>
            <a:r>
              <a:rPr lang="en-CA" dirty="0"/>
              <a:t>Accuracy: 1.0 µm</a:t>
            </a:r>
          </a:p>
          <a:p>
            <a:pPr lvl="1">
              <a:spcBef>
                <a:spcPts val="500"/>
              </a:spcBef>
              <a:spcAft>
                <a:spcPts val="500"/>
              </a:spcAft>
            </a:pPr>
            <a:r>
              <a:rPr lang="en-CA" dirty="0"/>
              <a:t>Set Range: 0.7 cm</a:t>
            </a:r>
          </a:p>
          <a:p>
            <a:pPr lvl="1">
              <a:spcBef>
                <a:spcPts val="500"/>
              </a:spcBef>
              <a:spcAft>
                <a:spcPts val="500"/>
              </a:spcAft>
            </a:pPr>
            <a:r>
              <a:rPr lang="en-CA" dirty="0"/>
              <a:t>Maneuverable Range: 1.0 m</a:t>
            </a:r>
          </a:p>
          <a:p>
            <a:pPr lvl="1">
              <a:spcBef>
                <a:spcPts val="500"/>
              </a:spcBef>
              <a:spcAft>
                <a:spcPts val="500"/>
              </a:spcAft>
            </a:pPr>
            <a:r>
              <a:rPr lang="en-CA" dirty="0"/>
              <a:t>Handle High Radiation Levels</a:t>
            </a:r>
          </a:p>
        </p:txBody>
      </p:sp>
      <p:sp>
        <p:nvSpPr>
          <p:cNvPr id="3" name="Title 2"/>
          <p:cNvSpPr>
            <a:spLocks noGrp="1"/>
          </p:cNvSpPr>
          <p:nvPr>
            <p:ph type="title"/>
          </p:nvPr>
        </p:nvSpPr>
        <p:spPr/>
        <p:txBody>
          <a:bodyPr>
            <a:normAutofit/>
          </a:bodyPr>
          <a:lstStyle/>
          <a:p>
            <a:r>
              <a:rPr lang="en-CA" dirty="0"/>
              <a:t>Reactivity Worth</a:t>
            </a:r>
          </a:p>
        </p:txBody>
      </p:sp>
      <p:sp>
        <p:nvSpPr>
          <p:cNvPr id="4" name="Text Placeholder 3"/>
          <p:cNvSpPr>
            <a:spLocks noGrp="1"/>
          </p:cNvSpPr>
          <p:nvPr>
            <p:ph type="body" sz="quarter" idx="11"/>
          </p:nvPr>
        </p:nvSpPr>
        <p:spPr>
          <a:xfrm>
            <a:off x="265113" y="1075199"/>
            <a:ext cx="8601073" cy="399374"/>
          </a:xfrm>
        </p:spPr>
        <p:txBody>
          <a:bodyPr/>
          <a:lstStyle/>
          <a:p>
            <a:r>
              <a:rPr lang="en-CA" dirty="0"/>
              <a:t>New Method for Determining Flux </a:t>
            </a:r>
            <a:r>
              <a:rPr lang="en-CA" dirty="0" err="1"/>
              <a:t>Perturber</a:t>
            </a:r>
            <a:r>
              <a:rPr lang="en-CA" dirty="0"/>
              <a:t> Reactivity Worth</a:t>
            </a:r>
          </a:p>
        </p:txBody>
      </p:sp>
    </p:spTree>
    <p:extLst>
      <p:ext uri="{BB962C8B-B14F-4D97-AF65-F5344CB8AC3E}">
        <p14:creationId xmlns:p14="http://schemas.microsoft.com/office/powerpoint/2010/main" val="277367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265113" y="1474573"/>
            <a:ext cx="8601074" cy="4088821"/>
          </a:xfrm>
        </p:spPr>
        <p:txBody>
          <a:bodyPr>
            <a:normAutofit/>
          </a:bodyPr>
          <a:lstStyle/>
          <a:p>
            <a:pPr>
              <a:spcBef>
                <a:spcPts val="500"/>
              </a:spcBef>
              <a:spcAft>
                <a:spcPts val="500"/>
              </a:spcAft>
            </a:pPr>
            <a:r>
              <a:rPr lang="en-CA" dirty="0"/>
              <a:t>Displacement Sensor</a:t>
            </a:r>
          </a:p>
          <a:p>
            <a:pPr>
              <a:spcBef>
                <a:spcPts val="500"/>
              </a:spcBef>
              <a:spcAft>
                <a:spcPts val="500"/>
              </a:spcAft>
            </a:pPr>
            <a:r>
              <a:rPr lang="en-CA" dirty="0"/>
              <a:t>No active electronics in radiation areas</a:t>
            </a:r>
          </a:p>
          <a:p>
            <a:pPr>
              <a:spcBef>
                <a:spcPts val="500"/>
              </a:spcBef>
              <a:spcAft>
                <a:spcPts val="500"/>
              </a:spcAft>
            </a:pPr>
            <a:r>
              <a:rPr lang="en-CA" dirty="0"/>
              <a:t>Resolution of 2.25 nm</a:t>
            </a:r>
          </a:p>
        </p:txBody>
      </p:sp>
      <mc:AlternateContent xmlns:mc="http://schemas.openxmlformats.org/markup-compatibility/2006" xmlns:a14="http://schemas.microsoft.com/office/drawing/2010/main">
        <mc:Choice Requires="a14">
          <p:sp>
            <p:nvSpPr>
              <p:cNvPr id="3" name="Title 2"/>
              <p:cNvSpPr>
                <a:spLocks noGrp="1"/>
              </p:cNvSpPr>
              <p:nvPr>
                <p:ph type="title"/>
              </p:nvPr>
            </p:nvSpPr>
            <p:spPr/>
            <p:txBody>
              <a:bodyPr>
                <a:normAutofit/>
              </a:bodyPr>
              <a:lstStyle/>
              <a:p>
                <a14:m>
                  <m:oMath xmlns:m="http://schemas.openxmlformats.org/officeDocument/2006/math">
                    <m:r>
                      <a:rPr lang="en-CA" i="1" dirty="0" smtClean="0">
                        <a:latin typeface="Cambria Math" panose="02040503050406030204" pitchFamily="18" charset="0"/>
                        <a:ea typeface="Cambria Math" panose="02040503050406030204" pitchFamily="18" charset="0"/>
                      </a:rPr>
                      <m:t>𝚫</m:t>
                    </m:r>
                    <m:sSub>
                      <m:sSubPr>
                        <m:ctrlPr>
                          <a:rPr lang="en-CA" i="1" dirty="0" smtClean="0">
                            <a:latin typeface="Cambria Math" panose="02040503050406030204" pitchFamily="18" charset="0"/>
                            <a:ea typeface="Cambria Math" panose="02040503050406030204" pitchFamily="18" charset="0"/>
                          </a:rPr>
                        </m:ctrlPr>
                      </m:sSubPr>
                      <m:e>
                        <m:r>
                          <a:rPr lang="en-CA" b="1" i="1" dirty="0" smtClean="0">
                            <a:latin typeface="Cambria Math" panose="02040503050406030204" pitchFamily="18" charset="0"/>
                            <a:ea typeface="Cambria Math" panose="02040503050406030204" pitchFamily="18" charset="0"/>
                          </a:rPr>
                          <m:t>𝑯</m:t>
                        </m:r>
                      </m:e>
                      <m:sub>
                        <m:r>
                          <a:rPr lang="en-CA" b="1" i="1" dirty="0" smtClean="0">
                            <a:latin typeface="Cambria Math" panose="02040503050406030204" pitchFamily="18" charset="0"/>
                            <a:ea typeface="Cambria Math" panose="02040503050406030204" pitchFamily="18" charset="0"/>
                          </a:rPr>
                          <m:t>𝒄</m:t>
                        </m:r>
                      </m:sub>
                    </m:sSub>
                  </m:oMath>
                </a14:m>
                <a:r>
                  <a:rPr lang="en-CA" dirty="0"/>
                  <a:t> System</a:t>
                </a:r>
              </a:p>
            </p:txBody>
          </p:sp>
        </mc:Choice>
        <mc:Fallback xmlns="">
          <p:sp>
            <p:nvSpPr>
              <p:cNvPr id="3" name="Title 2"/>
              <p:cNvSpPr>
                <a:spLocks noGrp="1" noRot="1" noChangeAspect="1" noMove="1" noResize="1" noEditPoints="1" noAdjustHandles="1" noChangeArrowheads="1" noChangeShapeType="1" noTextEdit="1"/>
              </p:cNvSpPr>
              <p:nvPr>
                <p:ph type="title"/>
              </p:nvPr>
            </p:nvSpPr>
            <p:spPr>
              <a:blipFill rotWithShape="0">
                <a:blip r:embed="rId3"/>
                <a:stretch>
                  <a:fillRect t="-13208" b="-35849"/>
                </a:stretch>
              </a:blipFill>
            </p:spPr>
            <p:txBody>
              <a:bodyPr/>
              <a:lstStyle/>
              <a:p>
                <a:r>
                  <a:rPr lang="en-CA">
                    <a:noFill/>
                  </a:rPr>
                  <a:t> </a:t>
                </a:r>
              </a:p>
            </p:txBody>
          </p:sp>
        </mc:Fallback>
      </mc:AlternateContent>
      <p:sp>
        <p:nvSpPr>
          <p:cNvPr id="4" name="Text Placeholder 3"/>
          <p:cNvSpPr>
            <a:spLocks noGrp="1"/>
          </p:cNvSpPr>
          <p:nvPr>
            <p:ph type="body" sz="quarter" idx="11"/>
          </p:nvPr>
        </p:nvSpPr>
        <p:spPr>
          <a:xfrm>
            <a:off x="265113" y="1075199"/>
            <a:ext cx="8601073" cy="399374"/>
          </a:xfrm>
        </p:spPr>
        <p:txBody>
          <a:bodyPr/>
          <a:lstStyle/>
          <a:p>
            <a:r>
              <a:rPr lang="en-CA" dirty="0"/>
              <a:t>Principle of Operation</a:t>
            </a:r>
          </a:p>
        </p:txBody>
      </p:sp>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2107406" y="3022600"/>
            <a:ext cx="4916486" cy="2108994"/>
          </a:xfrm>
          <a:prstGeom prst="rect">
            <a:avLst/>
          </a:prstGeom>
          <a:noFill/>
          <a:ln>
            <a:noFill/>
          </a:ln>
        </p:spPr>
      </p:pic>
    </p:spTree>
    <p:extLst>
      <p:ext uri="{BB962C8B-B14F-4D97-AF65-F5344CB8AC3E}">
        <p14:creationId xmlns:p14="http://schemas.microsoft.com/office/powerpoint/2010/main" val="560912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265113" y="1474573"/>
            <a:ext cx="8601074" cy="4088821"/>
          </a:xfrm>
        </p:spPr>
        <p:txBody>
          <a:bodyPr>
            <a:normAutofit/>
          </a:bodyPr>
          <a:lstStyle/>
          <a:p>
            <a:pPr>
              <a:spcBef>
                <a:spcPts val="500"/>
              </a:spcBef>
              <a:spcAft>
                <a:spcPts val="500"/>
              </a:spcAft>
            </a:pPr>
            <a:r>
              <a:rPr lang="en-CA" dirty="0"/>
              <a:t>Maneuverable float with displacement sensor</a:t>
            </a:r>
          </a:p>
          <a:p>
            <a:pPr>
              <a:spcBef>
                <a:spcPts val="500"/>
              </a:spcBef>
              <a:spcAft>
                <a:spcPts val="500"/>
              </a:spcAft>
            </a:pPr>
            <a:endParaRPr lang="en-CA" dirty="0"/>
          </a:p>
          <a:p>
            <a:pPr>
              <a:spcBef>
                <a:spcPts val="500"/>
              </a:spcBef>
              <a:spcAft>
                <a:spcPts val="500"/>
              </a:spcAft>
            </a:pPr>
            <a:endParaRPr lang="en-CA" dirty="0"/>
          </a:p>
        </p:txBody>
      </p:sp>
      <mc:AlternateContent xmlns:mc="http://schemas.openxmlformats.org/markup-compatibility/2006" xmlns:a14="http://schemas.microsoft.com/office/drawing/2010/main">
        <mc:Choice Requires="a14">
          <p:sp>
            <p:nvSpPr>
              <p:cNvPr id="3" name="Title 2"/>
              <p:cNvSpPr>
                <a:spLocks noGrp="1"/>
              </p:cNvSpPr>
              <p:nvPr>
                <p:ph type="title"/>
              </p:nvPr>
            </p:nvSpPr>
            <p:spPr/>
            <p:txBody>
              <a:bodyPr>
                <a:normAutofit/>
              </a:bodyPr>
              <a:lstStyle/>
              <a:p>
                <a14:m>
                  <m:oMath xmlns:m="http://schemas.openxmlformats.org/officeDocument/2006/math">
                    <m:r>
                      <a:rPr lang="en-CA" i="1" dirty="0">
                        <a:latin typeface="Cambria Math" panose="02040503050406030204" pitchFamily="18" charset="0"/>
                        <a:ea typeface="Cambria Math" panose="02040503050406030204" pitchFamily="18" charset="0"/>
                      </a:rPr>
                      <m:t>𝚫</m:t>
                    </m:r>
                    <m:sSub>
                      <m:sSubPr>
                        <m:ctrlPr>
                          <a:rPr lang="en-CA" i="1" dirty="0">
                            <a:latin typeface="Cambria Math" panose="02040503050406030204" pitchFamily="18" charset="0"/>
                            <a:ea typeface="Cambria Math" panose="02040503050406030204" pitchFamily="18" charset="0"/>
                          </a:rPr>
                        </m:ctrlPr>
                      </m:sSubPr>
                      <m:e>
                        <m:r>
                          <a:rPr lang="en-CA" i="1" dirty="0">
                            <a:latin typeface="Cambria Math" panose="02040503050406030204" pitchFamily="18" charset="0"/>
                            <a:ea typeface="Cambria Math" panose="02040503050406030204" pitchFamily="18" charset="0"/>
                          </a:rPr>
                          <m:t>𝑯</m:t>
                        </m:r>
                      </m:e>
                      <m:sub>
                        <m:r>
                          <a:rPr lang="en-CA" i="1" dirty="0">
                            <a:latin typeface="Cambria Math" panose="02040503050406030204" pitchFamily="18" charset="0"/>
                            <a:ea typeface="Cambria Math" panose="02040503050406030204" pitchFamily="18" charset="0"/>
                          </a:rPr>
                          <m:t>𝒄</m:t>
                        </m:r>
                      </m:sub>
                    </m:sSub>
                  </m:oMath>
                </a14:m>
                <a:r>
                  <a:rPr lang="en-CA" dirty="0"/>
                  <a:t> System</a:t>
                </a:r>
              </a:p>
            </p:txBody>
          </p:sp>
        </mc:Choice>
        <mc:Fallback xmlns="">
          <p:sp>
            <p:nvSpPr>
              <p:cNvPr id="3" name="Title 2"/>
              <p:cNvSpPr>
                <a:spLocks noGrp="1" noRot="1" noChangeAspect="1" noMove="1" noResize="1" noEditPoints="1" noAdjustHandles="1" noChangeArrowheads="1" noChangeShapeType="1" noTextEdit="1"/>
              </p:cNvSpPr>
              <p:nvPr>
                <p:ph type="title"/>
              </p:nvPr>
            </p:nvSpPr>
            <p:spPr>
              <a:blipFill rotWithShape="0">
                <a:blip r:embed="rId3"/>
                <a:stretch>
                  <a:fillRect t="-13208" b="-35849"/>
                </a:stretch>
              </a:blipFill>
            </p:spPr>
            <p:txBody>
              <a:bodyPr/>
              <a:lstStyle/>
              <a:p>
                <a:r>
                  <a:rPr lang="en-CA">
                    <a:noFill/>
                  </a:rPr>
                  <a:t> </a:t>
                </a:r>
              </a:p>
            </p:txBody>
          </p:sp>
        </mc:Fallback>
      </mc:AlternateContent>
      <p:sp>
        <p:nvSpPr>
          <p:cNvPr id="4" name="Text Placeholder 3"/>
          <p:cNvSpPr>
            <a:spLocks noGrp="1"/>
          </p:cNvSpPr>
          <p:nvPr>
            <p:ph type="body" sz="quarter" idx="11"/>
          </p:nvPr>
        </p:nvSpPr>
        <p:spPr>
          <a:xfrm>
            <a:off x="265113" y="1075199"/>
            <a:ext cx="8601073" cy="399374"/>
          </a:xfrm>
        </p:spPr>
        <p:txBody>
          <a:bodyPr/>
          <a:lstStyle/>
          <a:p>
            <a:r>
              <a:rPr lang="en-CA" dirty="0"/>
              <a:t>Principle of Operation</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5649" y="1855244"/>
            <a:ext cx="3906274" cy="3905215"/>
          </a:xfrm>
          <a:prstGeom prst="rect">
            <a:avLst/>
          </a:prstGeom>
        </p:spPr>
      </p:pic>
      <p:pic>
        <p:nvPicPr>
          <p:cNvPr id="7" name="Picture 6"/>
          <p:cNvPicPr/>
          <p:nvPr/>
        </p:nvPicPr>
        <p:blipFill>
          <a:blip r:embed="rId5">
            <a:extLst>
              <a:ext uri="{28A0092B-C50C-407E-A947-70E740481C1C}">
                <a14:useLocalDpi xmlns:a14="http://schemas.microsoft.com/office/drawing/2010/main" val="0"/>
              </a:ext>
            </a:extLst>
          </a:blip>
          <a:stretch>
            <a:fillRect/>
          </a:stretch>
        </p:blipFill>
        <p:spPr>
          <a:xfrm>
            <a:off x="558641" y="2666438"/>
            <a:ext cx="3713480" cy="2282825"/>
          </a:xfrm>
          <a:prstGeom prst="rect">
            <a:avLst/>
          </a:prstGeom>
        </p:spPr>
      </p:pic>
    </p:spTree>
    <p:extLst>
      <p:ext uri="{BB962C8B-B14F-4D97-AF65-F5344CB8AC3E}">
        <p14:creationId xmlns:p14="http://schemas.microsoft.com/office/powerpoint/2010/main" val="3880021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CA" dirty="0"/>
              <a:t>Experiment</a:t>
            </a:r>
          </a:p>
        </p:txBody>
      </p:sp>
      <mc:AlternateContent xmlns:mc="http://schemas.openxmlformats.org/markup-compatibility/2006" xmlns:a14="http://schemas.microsoft.com/office/drawing/2010/main">
        <mc:Choice Requires="a14">
          <p:sp>
            <p:nvSpPr>
              <p:cNvPr id="4" name="Text Placeholder 3"/>
              <p:cNvSpPr>
                <a:spLocks noGrp="1"/>
              </p:cNvSpPr>
              <p:nvPr>
                <p:ph type="body" sz="quarter" idx="11"/>
              </p:nvPr>
            </p:nvSpPr>
            <p:spPr>
              <a:xfrm>
                <a:off x="265113" y="1075199"/>
                <a:ext cx="8601073" cy="399374"/>
              </a:xfrm>
            </p:spPr>
            <p:txBody>
              <a:bodyPr/>
              <a:lstStyle/>
              <a:p>
                <a:r>
                  <a:rPr lang="en-CA" dirty="0"/>
                  <a:t>Flux </a:t>
                </a:r>
                <a:r>
                  <a:rPr lang="en-CA" dirty="0" err="1"/>
                  <a:t>Perturber</a:t>
                </a:r>
                <a:r>
                  <a:rPr lang="en-CA" dirty="0"/>
                  <a:t> </a:t>
                </a:r>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sSub>
                      <m:sSubPr>
                        <m:ctrlPr>
                          <a:rPr lang="el-GR" i="1" smtClean="0">
                            <a:latin typeface="Cambria Math" panose="02040503050406030204" pitchFamily="18" charset="0"/>
                            <a:ea typeface="Cambria Math" panose="02040503050406030204" pitchFamily="18" charset="0"/>
                          </a:rPr>
                        </m:ctrlPr>
                      </m:sSubPr>
                      <m:e>
                        <m:r>
                          <a:rPr lang="en-CA" b="0" i="1" smtClean="0">
                            <a:latin typeface="Cambria Math" panose="02040503050406030204" pitchFamily="18" charset="0"/>
                            <a:ea typeface="Cambria Math" panose="02040503050406030204" pitchFamily="18" charset="0"/>
                          </a:rPr>
                          <m:t>𝐻</m:t>
                        </m:r>
                      </m:e>
                      <m:sub>
                        <m:r>
                          <a:rPr lang="en-CA" b="0" i="1" smtClean="0">
                            <a:latin typeface="Cambria Math" panose="02040503050406030204" pitchFamily="18" charset="0"/>
                            <a:ea typeface="Cambria Math" panose="02040503050406030204" pitchFamily="18" charset="0"/>
                          </a:rPr>
                          <m:t>𝑐</m:t>
                        </m:r>
                      </m:sub>
                    </m:sSub>
                    <m:r>
                      <a:rPr lang="en-CA" b="0" i="1" smtClean="0">
                        <a:latin typeface="Cambria Math" panose="02040503050406030204" pitchFamily="18" charset="0"/>
                        <a:ea typeface="Cambria Math" panose="02040503050406030204" pitchFamily="18" charset="0"/>
                      </a:rPr>
                      <m:t> </m:t>
                    </m:r>
                  </m:oMath>
                </a14:m>
                <a:r>
                  <a:rPr lang="en-CA" dirty="0"/>
                  <a:t>Readings</a:t>
                </a:r>
              </a:p>
            </p:txBody>
          </p:sp>
        </mc:Choice>
        <mc:Fallback xmlns="">
          <p:sp>
            <p:nvSpPr>
              <p:cNvPr id="4" name="Text Placeholder 3"/>
              <p:cNvSpPr>
                <a:spLocks noGrp="1" noRot="1" noChangeAspect="1" noMove="1" noResize="1" noEditPoints="1" noAdjustHandles="1" noChangeArrowheads="1" noChangeShapeType="1" noTextEdit="1"/>
              </p:cNvSpPr>
              <p:nvPr>
                <p:ph type="body" sz="quarter" idx="11"/>
              </p:nvPr>
            </p:nvSpPr>
            <p:spPr>
              <a:xfrm>
                <a:off x="265113" y="1075199"/>
                <a:ext cx="8601073" cy="399374"/>
              </a:xfrm>
              <a:blipFill rotWithShape="0">
                <a:blip r:embed="rId3"/>
                <a:stretch>
                  <a:fillRect l="-709" t="-9091" b="-24242"/>
                </a:stretch>
              </a:blipFill>
            </p:spPr>
            <p:txBody>
              <a:bodyPr/>
              <a:lstStyle/>
              <a:p>
                <a:r>
                  <a:rPr lang="en-CA">
                    <a:noFill/>
                  </a:rPr>
                  <a:t> </a:t>
                </a:r>
              </a:p>
            </p:txBody>
          </p:sp>
        </mc:Fallback>
      </mc:AlternateContent>
      <p:pic>
        <p:nvPicPr>
          <p:cNvPr id="8" name="Picture 7"/>
          <p:cNvPicPr/>
          <p:nvPr/>
        </p:nvPicPr>
        <p:blipFill>
          <a:blip r:embed="rId4">
            <a:extLst>
              <a:ext uri="{28A0092B-C50C-407E-A947-70E740481C1C}">
                <a14:useLocalDpi xmlns:a14="http://schemas.microsoft.com/office/drawing/2010/main" val="0"/>
              </a:ext>
            </a:extLst>
          </a:blip>
          <a:srcRect/>
          <a:stretch>
            <a:fillRect/>
          </a:stretch>
        </p:blipFill>
        <p:spPr bwMode="auto">
          <a:xfrm>
            <a:off x="1171736" y="1474573"/>
            <a:ext cx="6787834" cy="3919581"/>
          </a:xfrm>
          <a:prstGeom prst="rect">
            <a:avLst/>
          </a:prstGeom>
          <a:noFill/>
        </p:spPr>
      </p:pic>
      <mc:AlternateContent xmlns:mc="http://schemas.openxmlformats.org/markup-compatibility/2006" xmlns:a14="http://schemas.microsoft.com/office/drawing/2010/main">
        <mc:Choice Requires="a14">
          <p:sp>
            <p:nvSpPr>
              <p:cNvPr id="2" name="TextBox 1"/>
              <p:cNvSpPr txBox="1"/>
              <p:nvPr/>
            </p:nvSpPr>
            <p:spPr>
              <a:xfrm>
                <a:off x="4882138" y="666731"/>
                <a:ext cx="3515963" cy="461665"/>
              </a:xfrm>
              <a:prstGeom prst="rect">
                <a:avLst/>
              </a:prstGeom>
              <a:solidFill>
                <a:schemeClr val="bg1"/>
              </a:solidFill>
              <a:ln>
                <a:solidFill>
                  <a:schemeClr val="tx1"/>
                </a:solidFill>
              </a:ln>
            </p:spPr>
            <p:txBody>
              <a:bodyPr wrap="none" rtlCol="0">
                <a:spAutoFit/>
              </a:bodyPr>
              <a:lstStyle/>
              <a:p>
                <a14:m>
                  <m:oMath xmlns:m="http://schemas.openxmlformats.org/officeDocument/2006/math">
                    <m:r>
                      <m:rPr>
                        <m:sty m:val="p"/>
                      </m:rPr>
                      <a:rPr lang="el-GR" sz="2400" i="1" smtClean="0">
                        <a:latin typeface="Cambria Math" panose="02040503050406030204" pitchFamily="18" charset="0"/>
                        <a:ea typeface="Cambria Math" panose="02040503050406030204" pitchFamily="18" charset="0"/>
                      </a:rPr>
                      <m:t>Δ</m:t>
                    </m:r>
                    <m:sSub>
                      <m:sSubPr>
                        <m:ctrlPr>
                          <a:rPr lang="el-GR" sz="2400" i="1" smtClean="0">
                            <a:latin typeface="Cambria Math" panose="02040503050406030204" pitchFamily="18" charset="0"/>
                            <a:ea typeface="Cambria Math" panose="02040503050406030204" pitchFamily="18" charset="0"/>
                          </a:rPr>
                        </m:ctrlPr>
                      </m:sSubPr>
                      <m:e>
                        <m:r>
                          <a:rPr lang="en-CA" sz="2400" b="0" i="1" smtClean="0">
                            <a:latin typeface="Cambria Math" panose="02040503050406030204" pitchFamily="18" charset="0"/>
                            <a:ea typeface="Cambria Math" panose="02040503050406030204" pitchFamily="18" charset="0"/>
                          </a:rPr>
                          <m:t>𝐻</m:t>
                        </m:r>
                      </m:e>
                      <m:sub>
                        <m:r>
                          <a:rPr lang="en-CA" sz="2400" b="0" i="1" smtClean="0">
                            <a:latin typeface="Cambria Math" panose="02040503050406030204" pitchFamily="18" charset="0"/>
                            <a:ea typeface="Cambria Math" panose="02040503050406030204" pitchFamily="18" charset="0"/>
                          </a:rPr>
                          <m:t>𝑐</m:t>
                        </m:r>
                      </m:sub>
                    </m:sSub>
                    <m:r>
                      <a:rPr lang="en-CA" sz="2400" b="0" i="1" smtClean="0">
                        <a:latin typeface="Cambria Math" panose="02040503050406030204" pitchFamily="18" charset="0"/>
                        <a:ea typeface="Cambria Math" panose="02040503050406030204" pitchFamily="18" charset="0"/>
                      </a:rPr>
                      <m:t>=0.384±0.017 </m:t>
                    </m:r>
                  </m:oMath>
                </a14:m>
                <a:r>
                  <a:rPr lang="en-CA" sz="2400" dirty="0"/>
                  <a:t>mm</a:t>
                </a:r>
              </a:p>
            </p:txBody>
          </p:sp>
        </mc:Choice>
        <mc:Fallback xmlns="">
          <p:sp>
            <p:nvSpPr>
              <p:cNvPr id="2" name="TextBox 1"/>
              <p:cNvSpPr txBox="1">
                <a:spLocks noRot="1" noChangeAspect="1" noMove="1" noResize="1" noEditPoints="1" noAdjustHandles="1" noChangeArrowheads="1" noChangeShapeType="1" noTextEdit="1"/>
              </p:cNvSpPr>
              <p:nvPr/>
            </p:nvSpPr>
            <p:spPr>
              <a:xfrm>
                <a:off x="4882138" y="666731"/>
                <a:ext cx="3515963" cy="461665"/>
              </a:xfrm>
              <a:prstGeom prst="rect">
                <a:avLst/>
              </a:prstGeom>
              <a:blipFill rotWithShape="0">
                <a:blip r:embed="rId5"/>
                <a:stretch>
                  <a:fillRect l="-345" t="-8974" r="-1554" b="-26923"/>
                </a:stretch>
              </a:blipFill>
              <a:ln>
                <a:solidFill>
                  <a:schemeClr val="tx1"/>
                </a:solidFill>
              </a:ln>
            </p:spPr>
            <p:txBody>
              <a:bodyPr/>
              <a:lstStyle/>
              <a:p>
                <a:r>
                  <a:rPr lang="en-CA">
                    <a:noFill/>
                  </a:rPr>
                  <a:t> </a:t>
                </a:r>
              </a:p>
            </p:txBody>
          </p:sp>
        </mc:Fallback>
      </mc:AlternateContent>
    </p:spTree>
    <p:extLst>
      <p:ext uri="{BB962C8B-B14F-4D97-AF65-F5344CB8AC3E}">
        <p14:creationId xmlns:p14="http://schemas.microsoft.com/office/powerpoint/2010/main" val="13973546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CA" dirty="0"/>
              <a:t>New Reactivity Worth</a:t>
            </a:r>
          </a:p>
        </p:txBody>
      </p:sp>
      <p:sp>
        <p:nvSpPr>
          <p:cNvPr id="4" name="Text Placeholder 3"/>
          <p:cNvSpPr>
            <a:spLocks noGrp="1"/>
          </p:cNvSpPr>
          <p:nvPr>
            <p:ph type="body" sz="quarter" idx="11"/>
          </p:nvPr>
        </p:nvSpPr>
        <p:spPr>
          <a:xfrm>
            <a:off x="265113" y="1075199"/>
            <a:ext cx="8601073" cy="399374"/>
          </a:xfrm>
        </p:spPr>
        <p:txBody>
          <a:bodyPr/>
          <a:lstStyle/>
          <a:p>
            <a:r>
              <a:rPr lang="en-CA" dirty="0"/>
              <a:t>Analysis – Level Coefficient of Reactivity</a:t>
            </a:r>
          </a:p>
        </p:txBody>
      </p:sp>
      <p:sp>
        <p:nvSpPr>
          <p:cNvPr id="5" name="Content Placeholder 1"/>
          <p:cNvSpPr>
            <a:spLocks noGrp="1"/>
          </p:cNvSpPr>
          <p:nvPr>
            <p:ph idx="10"/>
          </p:nvPr>
        </p:nvSpPr>
        <p:spPr>
          <a:xfrm>
            <a:off x="265113" y="2674189"/>
            <a:ext cx="3841061" cy="2889205"/>
          </a:xfrm>
        </p:spPr>
        <p:txBody>
          <a:bodyPr>
            <a:normAutofit/>
          </a:bodyPr>
          <a:lstStyle/>
          <a:p>
            <a:pPr>
              <a:lnSpc>
                <a:spcPct val="107000"/>
              </a:lnSpc>
              <a:spcAft>
                <a:spcPts val="800"/>
              </a:spcAft>
            </a:pPr>
            <a:r>
              <a:rPr lang="en-CA" dirty="0">
                <a:latin typeface="Calibri" panose="020F0502020204030204" pitchFamily="34" charset="0"/>
                <a:ea typeface="Calibri" panose="020F0502020204030204" pitchFamily="34" charset="0"/>
                <a:cs typeface="Times New Roman" panose="02020603050405020304" pitchFamily="18" charset="0"/>
              </a:rPr>
              <a:t>Using the calculated LCR and  moderator height difference between the two </a:t>
            </a:r>
            <a:r>
              <a:rPr lang="en-CA" dirty="0" err="1">
                <a:latin typeface="Calibri" panose="020F0502020204030204" pitchFamily="34" charset="0"/>
                <a:ea typeface="Calibri" panose="020F0502020204030204" pitchFamily="34" charset="0"/>
                <a:cs typeface="Times New Roman" panose="02020603050405020304" pitchFamily="18" charset="0"/>
              </a:rPr>
              <a:t>perturber</a:t>
            </a:r>
            <a:r>
              <a:rPr lang="en-CA" dirty="0">
                <a:latin typeface="Calibri" panose="020F0502020204030204" pitchFamily="34" charset="0"/>
                <a:ea typeface="Calibri" panose="020F0502020204030204" pitchFamily="34" charset="0"/>
                <a:cs typeface="Times New Roman" panose="02020603050405020304" pitchFamily="18" charset="0"/>
              </a:rPr>
              <a:t> states the reactivity worth is found to be </a:t>
            </a:r>
            <a:r>
              <a:rPr lang="en-CA" b="1" dirty="0">
                <a:latin typeface="Calibri" panose="020F0502020204030204" pitchFamily="34" charset="0"/>
                <a:ea typeface="Calibri" panose="020F0502020204030204" pitchFamily="34" charset="0"/>
                <a:cs typeface="Times New Roman" panose="02020603050405020304" pitchFamily="18" charset="0"/>
              </a:rPr>
              <a:t>23.9 ± 1.2 </a:t>
            </a:r>
            <a:r>
              <a:rPr lang="en-CA" b="1" dirty="0" err="1">
                <a:latin typeface="Calibri" panose="020F0502020204030204" pitchFamily="34" charset="0"/>
                <a:ea typeface="Calibri" panose="020F0502020204030204" pitchFamily="34" charset="0"/>
                <a:cs typeface="Times New Roman" panose="02020603050405020304" pitchFamily="18" charset="0"/>
              </a:rPr>
              <a:t>μk</a:t>
            </a:r>
            <a:r>
              <a:rPr lang="en-CA" dirty="0">
                <a:latin typeface="Calibri" panose="020F0502020204030204" pitchFamily="34" charset="0"/>
                <a:ea typeface="Calibri" panose="020F0502020204030204" pitchFamily="34" charset="0"/>
                <a:cs typeface="Times New Roman" panose="02020603050405020304" pitchFamily="18" charset="0"/>
              </a:rPr>
              <a:t>.</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7002" y="1470310"/>
            <a:ext cx="5272086" cy="4093085"/>
          </a:xfrm>
          <a:prstGeom prst="rect">
            <a:avLst/>
          </a:prstGeom>
        </p:spPr>
      </p:pic>
      <p:sp>
        <p:nvSpPr>
          <p:cNvPr id="6" name="TextBox 5"/>
          <p:cNvSpPr txBox="1"/>
          <p:nvPr/>
        </p:nvSpPr>
        <p:spPr>
          <a:xfrm>
            <a:off x="4783363" y="2175855"/>
            <a:ext cx="2625783" cy="369332"/>
          </a:xfrm>
          <a:prstGeom prst="rect">
            <a:avLst/>
          </a:prstGeom>
          <a:noFill/>
          <a:ln>
            <a:solidFill>
              <a:schemeClr val="tx1"/>
            </a:solidFill>
          </a:ln>
        </p:spPr>
        <p:txBody>
          <a:bodyPr wrap="none" rtlCol="0">
            <a:spAutoFit/>
          </a:bodyPr>
          <a:lstStyle/>
          <a:p>
            <a:r>
              <a:rPr lang="en-CA" dirty="0" err="1"/>
              <a:t>LCR</a:t>
            </a:r>
            <a:r>
              <a:rPr lang="en-CA" dirty="0"/>
              <a:t>: 0.622 ± 0.012 </a:t>
            </a:r>
            <a:r>
              <a:rPr lang="en-CA" dirty="0" err="1"/>
              <a:t>mk</a:t>
            </a:r>
            <a:r>
              <a:rPr lang="en-CA" dirty="0"/>
              <a:t>/cm</a:t>
            </a:r>
          </a:p>
        </p:txBody>
      </p:sp>
    </p:spTree>
    <p:extLst>
      <p:ext uri="{BB962C8B-B14F-4D97-AF65-F5344CB8AC3E}">
        <p14:creationId xmlns:p14="http://schemas.microsoft.com/office/powerpoint/2010/main" val="108137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CA" dirty="0"/>
              <a:t>ZED-2 Flux </a:t>
            </a:r>
            <a:r>
              <a:rPr lang="en-CA" dirty="0" err="1"/>
              <a:t>Perturber</a:t>
            </a:r>
            <a:r>
              <a:rPr lang="en-CA" dirty="0"/>
              <a:t> Experiments</a:t>
            </a:r>
          </a:p>
        </p:txBody>
      </p:sp>
      <p:sp>
        <p:nvSpPr>
          <p:cNvPr id="4" name="Text Placeholder 3"/>
          <p:cNvSpPr>
            <a:spLocks noGrp="1"/>
          </p:cNvSpPr>
          <p:nvPr>
            <p:ph type="body" sz="quarter" idx="11"/>
          </p:nvPr>
        </p:nvSpPr>
        <p:spPr>
          <a:xfrm>
            <a:off x="265113" y="1075199"/>
            <a:ext cx="8601073" cy="399374"/>
          </a:xfrm>
        </p:spPr>
        <p:txBody>
          <a:bodyPr/>
          <a:lstStyle/>
          <a:p>
            <a:r>
              <a:rPr lang="en-CA" dirty="0"/>
              <a:t>Reactor Point Kinetics Analysis</a:t>
            </a:r>
          </a:p>
        </p:txBody>
      </p:sp>
      <p:grpSp>
        <p:nvGrpSpPr>
          <p:cNvPr id="2" name="Group 1"/>
          <p:cNvGrpSpPr/>
          <p:nvPr/>
        </p:nvGrpSpPr>
        <p:grpSpPr>
          <a:xfrm>
            <a:off x="1354597" y="3152875"/>
            <a:ext cx="6434807" cy="552250"/>
            <a:chOff x="1743073" y="3980032"/>
            <a:chExt cx="6434807" cy="552250"/>
          </a:xfrm>
        </p:grpSpPr>
        <p:cxnSp>
          <p:nvCxnSpPr>
            <p:cNvPr id="10" name="Straight Arrow Connector 9"/>
            <p:cNvCxnSpPr/>
            <p:nvPr/>
          </p:nvCxnSpPr>
          <p:spPr>
            <a:xfrm>
              <a:off x="6374334" y="4159942"/>
              <a:ext cx="1803546" cy="6016"/>
            </a:xfrm>
            <a:prstGeom prst="straightConnector1">
              <a:avLst/>
            </a:prstGeom>
            <a:ln w="47625">
              <a:tailEnd type="triangle"/>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562953" y="3980032"/>
              <a:ext cx="2751220" cy="369332"/>
            </a:xfrm>
            <a:prstGeom prst="rect">
              <a:avLst/>
            </a:prstGeom>
            <a:noFill/>
            <a:ln w="31750">
              <a:solidFill>
                <a:schemeClr val="accent1"/>
              </a:solidFill>
            </a:ln>
          </p:spPr>
          <p:txBody>
            <a:bodyPr wrap="square" rtlCol="0">
              <a:spAutoFit/>
            </a:bodyPr>
            <a:lstStyle/>
            <a:p>
              <a:pPr algn="ctr"/>
              <a:r>
                <a:rPr lang="en-CA" dirty="0"/>
                <a:t>Reactor Transfer Function</a:t>
              </a:r>
            </a:p>
          </p:txBody>
        </p:sp>
        <p:sp>
          <p:nvSpPr>
            <p:cNvPr id="12" name="Rectangle 11"/>
            <p:cNvSpPr/>
            <p:nvPr/>
          </p:nvSpPr>
          <p:spPr>
            <a:xfrm>
              <a:off x="2074044" y="4162950"/>
              <a:ext cx="1097544" cy="369332"/>
            </a:xfrm>
            <a:prstGeom prst="rect">
              <a:avLst/>
            </a:prstGeom>
          </p:spPr>
          <p:txBody>
            <a:bodyPr wrap="none">
              <a:spAutoFit/>
            </a:bodyPr>
            <a:lstStyle/>
            <a:p>
              <a:pPr algn="ctr"/>
              <a:r>
                <a:rPr lang="en-CA" dirty="0"/>
                <a:t>Reactivity</a:t>
              </a:r>
            </a:p>
          </p:txBody>
        </p:sp>
        <p:cxnSp>
          <p:nvCxnSpPr>
            <p:cNvPr id="13" name="Straight Arrow Connector 12"/>
            <p:cNvCxnSpPr/>
            <p:nvPr/>
          </p:nvCxnSpPr>
          <p:spPr>
            <a:xfrm>
              <a:off x="1743073" y="4159942"/>
              <a:ext cx="1803546" cy="6016"/>
            </a:xfrm>
            <a:prstGeom prst="straightConnector1">
              <a:avLst/>
            </a:prstGeom>
            <a:ln w="47625">
              <a:tailEnd type="triangle"/>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6855802" y="4155914"/>
              <a:ext cx="778225" cy="369332"/>
            </a:xfrm>
            <a:prstGeom prst="rect">
              <a:avLst/>
            </a:prstGeom>
          </p:spPr>
          <p:txBody>
            <a:bodyPr wrap="none">
              <a:spAutoFit/>
            </a:bodyPr>
            <a:lstStyle/>
            <a:p>
              <a:pPr algn="ctr"/>
              <a:r>
                <a:rPr lang="en-CA" dirty="0"/>
                <a:t>Power</a:t>
              </a:r>
            </a:p>
          </p:txBody>
        </p:sp>
      </p:grpSp>
      <mc:AlternateContent xmlns:mc="http://schemas.openxmlformats.org/markup-compatibility/2006" xmlns:a14="http://schemas.microsoft.com/office/drawing/2010/main">
        <mc:Choice Requires="a14">
          <p:sp>
            <p:nvSpPr>
              <p:cNvPr id="17" name="Rectangle 16"/>
              <p:cNvSpPr/>
              <p:nvPr/>
            </p:nvSpPr>
            <p:spPr>
              <a:xfrm>
                <a:off x="2746687" y="3513423"/>
                <a:ext cx="3720640" cy="1241687"/>
              </a:xfrm>
              <a:prstGeom prst="rect">
                <a:avLst/>
              </a:prstGeom>
            </p:spPr>
            <p:txBody>
              <a:bodyPr wrap="square">
                <a:spAutoFit/>
              </a:bodyPr>
              <a:lstStyle/>
              <a:p>
                <a:pPr>
                  <a:lnSpc>
                    <a:spcPct val="107000"/>
                  </a:lnSpc>
                  <a:spcAft>
                    <a:spcPts val="800"/>
                  </a:spcAft>
                </a:pPr>
                <a:r>
                  <a:rPr lang="en-CA" sz="1400" dirty="0">
                    <a:latin typeface="Calibri" panose="020F0502020204030204" pitchFamily="34" charset="0"/>
                    <a:ea typeface="Calibri" panose="020F0502020204030204" pitchFamily="34" charset="0"/>
                    <a:cs typeface="Times New Roman" panose="02020603050405020304" pitchFamily="18" charset="0"/>
                  </a:rPr>
                  <a:t> </a:t>
                </a:r>
              </a:p>
              <a:p>
                <a14:m>
                  <m:oMath xmlns:m="http://schemas.openxmlformats.org/officeDocument/2006/math">
                    <m:r>
                      <a:rPr lang="en-CA" i="1">
                        <a:effectLst/>
                        <a:latin typeface="Cambria Math" panose="02040503050406030204" pitchFamily="18" charset="0"/>
                        <a:ea typeface="Calibri" panose="020F0502020204030204" pitchFamily="34" charset="0"/>
                        <a:cs typeface="Times New Roman" panose="02020603050405020304" pitchFamily="18" charset="0"/>
                      </a:rPr>
                      <m:t>𝐻</m:t>
                    </m:r>
                    <m:d>
                      <m:dPr>
                        <m:ctrlPr>
                          <a:rPr lang="en-CA" i="1">
                            <a:effectLst/>
                            <a:latin typeface="Cambria Math" panose="02040503050406030204" pitchFamily="18" charset="0"/>
                          </a:rPr>
                        </m:ctrlPr>
                      </m:dPr>
                      <m:e>
                        <m:r>
                          <a:rPr lang="en-CA" i="1">
                            <a:effectLst/>
                            <a:latin typeface="Cambria Math" panose="02040503050406030204" pitchFamily="18" charset="0"/>
                            <a:ea typeface="Calibri" panose="020F0502020204030204" pitchFamily="34" charset="0"/>
                            <a:cs typeface="Times New Roman" panose="02020603050405020304" pitchFamily="18" charset="0"/>
                          </a:rPr>
                          <m:t>𝑠</m:t>
                        </m:r>
                      </m:e>
                    </m:d>
                    <m:r>
                      <a:rPr lang="en-CA">
                        <a:effectLst/>
                        <a:latin typeface="Cambria Math" panose="02040503050406030204" pitchFamily="18" charset="0"/>
                        <a:ea typeface="Calibri" panose="020F0502020204030204" pitchFamily="34" charset="0"/>
                        <a:cs typeface="Times New Roman" panose="02020603050405020304" pitchFamily="18" charset="0"/>
                      </a:rPr>
                      <m:t>=</m:t>
                    </m:r>
                    <m:f>
                      <m:fPr>
                        <m:ctrlPr>
                          <a:rPr lang="en-CA" i="1">
                            <a:effectLst/>
                            <a:latin typeface="Cambria Math" panose="02040503050406030204" pitchFamily="18" charset="0"/>
                          </a:rPr>
                        </m:ctrlPr>
                      </m:fPr>
                      <m:num>
                        <m:r>
                          <a:rPr lang="en-CA" i="1">
                            <a:effectLst/>
                            <a:latin typeface="Cambria Math" panose="02040503050406030204" pitchFamily="18" charset="0"/>
                            <a:ea typeface="Calibri" panose="020F0502020204030204" pitchFamily="34" charset="0"/>
                            <a:cs typeface="Times New Roman" panose="02020603050405020304" pitchFamily="18" charset="0"/>
                          </a:rPr>
                          <m:t>𝛿</m:t>
                        </m:r>
                        <m:r>
                          <a:rPr lang="en-CA" i="1">
                            <a:effectLst/>
                            <a:latin typeface="Cambria Math" panose="02040503050406030204" pitchFamily="18" charset="0"/>
                            <a:ea typeface="Calibri" panose="020F0502020204030204" pitchFamily="34" charset="0"/>
                            <a:cs typeface="Times New Roman" panose="02020603050405020304" pitchFamily="18" charset="0"/>
                          </a:rPr>
                          <m:t>𝑁</m:t>
                        </m:r>
                        <m:r>
                          <a:rPr lang="en-CA">
                            <a:effectLst/>
                            <a:latin typeface="Cambria Math" panose="02040503050406030204" pitchFamily="18" charset="0"/>
                            <a:ea typeface="Calibri" panose="020F0502020204030204" pitchFamily="34" charset="0"/>
                            <a:cs typeface="Times New Roman" panose="02020603050405020304" pitchFamily="18" charset="0"/>
                          </a:rPr>
                          <m:t>(</m:t>
                        </m:r>
                        <m:r>
                          <a:rPr lang="en-CA" i="1">
                            <a:effectLst/>
                            <a:latin typeface="Cambria Math" panose="02040503050406030204" pitchFamily="18" charset="0"/>
                            <a:ea typeface="Calibri" panose="020F0502020204030204" pitchFamily="34" charset="0"/>
                            <a:cs typeface="Times New Roman" panose="02020603050405020304" pitchFamily="18" charset="0"/>
                          </a:rPr>
                          <m:t>𝑠</m:t>
                        </m:r>
                        <m:r>
                          <a:rPr lang="en-CA">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CA" i="1">
                                <a:effectLst/>
                                <a:latin typeface="Cambria Math" panose="02040503050406030204" pitchFamily="18" charset="0"/>
                              </a:rPr>
                            </m:ctrlPr>
                          </m:sSubPr>
                          <m:e>
                            <m:r>
                              <a:rPr lang="en-CA" i="1">
                                <a:effectLst/>
                                <a:latin typeface="Cambria Math" panose="02040503050406030204" pitchFamily="18" charset="0"/>
                                <a:ea typeface="Calibri" panose="020F0502020204030204" pitchFamily="34" charset="0"/>
                                <a:cs typeface="Times New Roman" panose="02020603050405020304" pitchFamily="18" charset="0"/>
                              </a:rPr>
                              <m:t>𝑁</m:t>
                            </m:r>
                          </m:e>
                          <m:sub>
                            <m:r>
                              <a:rPr lang="en-CA">
                                <a:effectLst/>
                                <a:latin typeface="Cambria Math" panose="02040503050406030204" pitchFamily="18" charset="0"/>
                                <a:ea typeface="Calibri" panose="020F0502020204030204" pitchFamily="34" charset="0"/>
                                <a:cs typeface="Times New Roman" panose="02020603050405020304" pitchFamily="18" charset="0"/>
                              </a:rPr>
                              <m:t>0</m:t>
                            </m:r>
                          </m:sub>
                        </m:sSub>
                      </m:num>
                      <m:den>
                        <m:r>
                          <a:rPr lang="en-CA" i="1">
                            <a:effectLst/>
                            <a:latin typeface="Cambria Math" panose="02040503050406030204" pitchFamily="18" charset="0"/>
                            <a:ea typeface="Calibri" panose="020F0502020204030204" pitchFamily="34" charset="0"/>
                            <a:cs typeface="Times New Roman" panose="02020603050405020304" pitchFamily="18" charset="0"/>
                          </a:rPr>
                          <m:t>𝛿𝜌</m:t>
                        </m:r>
                        <m:r>
                          <a:rPr lang="en-CA">
                            <a:effectLst/>
                            <a:latin typeface="Cambria Math" panose="02040503050406030204" pitchFamily="18" charset="0"/>
                            <a:ea typeface="Calibri" panose="020F0502020204030204" pitchFamily="34" charset="0"/>
                            <a:cs typeface="Times New Roman" panose="02020603050405020304" pitchFamily="18" charset="0"/>
                          </a:rPr>
                          <m:t>(</m:t>
                        </m:r>
                        <m:r>
                          <a:rPr lang="en-CA" i="1">
                            <a:effectLst/>
                            <a:latin typeface="Cambria Math" panose="02040503050406030204" pitchFamily="18" charset="0"/>
                            <a:ea typeface="Calibri" panose="020F0502020204030204" pitchFamily="34" charset="0"/>
                            <a:cs typeface="Times New Roman" panose="02020603050405020304" pitchFamily="18" charset="0"/>
                          </a:rPr>
                          <m:t>𝑠</m:t>
                        </m:r>
                        <m:r>
                          <a:rPr lang="en-CA">
                            <a:effectLst/>
                            <a:latin typeface="Cambria Math" panose="02040503050406030204" pitchFamily="18" charset="0"/>
                            <a:ea typeface="Calibri" panose="020F0502020204030204" pitchFamily="34" charset="0"/>
                            <a:cs typeface="Times New Roman" panose="02020603050405020304" pitchFamily="18" charset="0"/>
                          </a:rPr>
                          <m:t>)</m:t>
                        </m:r>
                      </m:den>
                    </m:f>
                    <m:r>
                      <a:rPr lang="en-CA">
                        <a:effectLst/>
                        <a:latin typeface="Cambria Math" panose="02040503050406030204" pitchFamily="18" charset="0"/>
                        <a:ea typeface="Calibri" panose="020F0502020204030204" pitchFamily="34" charset="0"/>
                        <a:cs typeface="Times New Roman" panose="02020603050405020304" pitchFamily="18" charset="0"/>
                      </a:rPr>
                      <m:t>=</m:t>
                    </m:r>
                    <m:f>
                      <m:fPr>
                        <m:ctrlPr>
                          <a:rPr lang="en-CA" i="1">
                            <a:effectLst/>
                            <a:latin typeface="Cambria Math" panose="02040503050406030204" pitchFamily="18" charset="0"/>
                          </a:rPr>
                        </m:ctrlPr>
                      </m:fPr>
                      <m:num>
                        <m:r>
                          <a:rPr lang="en-CA">
                            <a:effectLst/>
                            <a:latin typeface="Cambria Math" panose="02040503050406030204" pitchFamily="18" charset="0"/>
                            <a:ea typeface="Calibri" panose="020F0502020204030204" pitchFamily="34" charset="0"/>
                            <a:cs typeface="Times New Roman" panose="02020603050405020304" pitchFamily="18" charset="0"/>
                          </a:rPr>
                          <m:t>1</m:t>
                        </m:r>
                      </m:num>
                      <m:den>
                        <m:r>
                          <a:rPr lang="en-CA" i="1">
                            <a:effectLst/>
                            <a:latin typeface="Cambria Math" panose="02040503050406030204" pitchFamily="18" charset="0"/>
                            <a:ea typeface="Calibri" panose="020F0502020204030204" pitchFamily="34" charset="0"/>
                            <a:cs typeface="Times New Roman" panose="02020603050405020304" pitchFamily="18" charset="0"/>
                          </a:rPr>
                          <m:t>𝛬</m:t>
                        </m:r>
                      </m:den>
                    </m:f>
                    <m:f>
                      <m:fPr>
                        <m:ctrlPr>
                          <a:rPr lang="en-CA" i="1">
                            <a:effectLst/>
                            <a:latin typeface="Cambria Math" panose="02040503050406030204" pitchFamily="18" charset="0"/>
                          </a:rPr>
                        </m:ctrlPr>
                      </m:fPr>
                      <m:num>
                        <m:r>
                          <a:rPr lang="en-CA">
                            <a:effectLst/>
                            <a:latin typeface="Cambria Math" panose="02040503050406030204" pitchFamily="18" charset="0"/>
                            <a:ea typeface="Calibri" panose="020F0502020204030204" pitchFamily="34" charset="0"/>
                            <a:cs typeface="Times New Roman" panose="02020603050405020304" pitchFamily="18" charset="0"/>
                          </a:rPr>
                          <m:t>1</m:t>
                        </m:r>
                      </m:num>
                      <m:den>
                        <m:r>
                          <a:rPr lang="en-CA" i="1">
                            <a:effectLst/>
                            <a:latin typeface="Cambria Math" panose="02040503050406030204" pitchFamily="18" charset="0"/>
                            <a:ea typeface="Calibri" panose="020F0502020204030204" pitchFamily="34" charset="0"/>
                            <a:cs typeface="Times New Roman" panose="02020603050405020304" pitchFamily="18" charset="0"/>
                          </a:rPr>
                          <m:t>𝑠</m:t>
                        </m:r>
                        <m:d>
                          <m:dPr>
                            <m:ctrlPr>
                              <a:rPr lang="en-CA" i="1">
                                <a:effectLst/>
                                <a:latin typeface="Cambria Math" panose="02040503050406030204" pitchFamily="18" charset="0"/>
                              </a:rPr>
                            </m:ctrlPr>
                          </m:dPr>
                          <m:e>
                            <m:r>
                              <a:rPr lang="en-CA">
                                <a:effectLst/>
                                <a:latin typeface="Cambria Math" panose="02040503050406030204" pitchFamily="18" charset="0"/>
                                <a:ea typeface="Calibri" panose="020F0502020204030204" pitchFamily="34" charset="0"/>
                                <a:cs typeface="Times New Roman" panose="02020603050405020304" pitchFamily="18" charset="0"/>
                              </a:rPr>
                              <m:t>1+</m:t>
                            </m:r>
                            <m:nary>
                              <m:naryPr>
                                <m:chr m:val="∑"/>
                                <m:limLoc m:val="subSup"/>
                                <m:ctrlPr>
                                  <a:rPr lang="en-CA" i="1">
                                    <a:effectLst/>
                                    <a:latin typeface="Cambria Math" panose="02040503050406030204" pitchFamily="18" charset="0"/>
                                  </a:rPr>
                                </m:ctrlPr>
                              </m:naryPr>
                              <m:sub>
                                <m:r>
                                  <a:rPr lang="en-CA" i="1">
                                    <a:effectLst/>
                                    <a:latin typeface="Cambria Math" panose="02040503050406030204" pitchFamily="18" charset="0"/>
                                    <a:ea typeface="Calibri" panose="020F0502020204030204" pitchFamily="34" charset="0"/>
                                    <a:cs typeface="Times New Roman" panose="02020603050405020304" pitchFamily="18" charset="0"/>
                                  </a:rPr>
                                  <m:t>𝑖</m:t>
                                </m:r>
                                <m:r>
                                  <a:rPr lang="en-CA">
                                    <a:effectLst/>
                                    <a:latin typeface="Cambria Math" panose="02040503050406030204" pitchFamily="18" charset="0"/>
                                    <a:ea typeface="Calibri" panose="020F0502020204030204" pitchFamily="34" charset="0"/>
                                    <a:cs typeface="Times New Roman" panose="02020603050405020304" pitchFamily="18" charset="0"/>
                                  </a:rPr>
                                  <m:t>=1</m:t>
                                </m:r>
                              </m:sub>
                              <m:sup>
                                <m:r>
                                  <a:rPr lang="en-CA" i="1">
                                    <a:effectLst/>
                                    <a:latin typeface="Cambria Math" panose="02040503050406030204" pitchFamily="18" charset="0"/>
                                    <a:ea typeface="Calibri" panose="020F0502020204030204" pitchFamily="34" charset="0"/>
                                    <a:cs typeface="Times New Roman" panose="02020603050405020304" pitchFamily="18" charset="0"/>
                                  </a:rPr>
                                  <m:t>𝑀</m:t>
                                </m:r>
                              </m:sup>
                              <m:e>
                                <m:f>
                                  <m:fPr>
                                    <m:ctrlPr>
                                      <a:rPr lang="en-CA" i="1">
                                        <a:effectLst/>
                                        <a:latin typeface="Cambria Math" panose="02040503050406030204" pitchFamily="18" charset="0"/>
                                      </a:rPr>
                                    </m:ctrlPr>
                                  </m:fPr>
                                  <m:num>
                                    <m:sSub>
                                      <m:sSubPr>
                                        <m:ctrlPr>
                                          <a:rPr lang="en-CA" i="1">
                                            <a:effectLst/>
                                            <a:latin typeface="Cambria Math" panose="02040503050406030204" pitchFamily="18" charset="0"/>
                                          </a:rPr>
                                        </m:ctrlPr>
                                      </m:sSubPr>
                                      <m:e>
                                        <m:r>
                                          <a:rPr lang="en-CA" i="1">
                                            <a:effectLst/>
                                            <a:latin typeface="Cambria Math" panose="02040503050406030204" pitchFamily="18" charset="0"/>
                                            <a:ea typeface="Calibri" panose="020F0502020204030204" pitchFamily="34" charset="0"/>
                                            <a:cs typeface="Times New Roman" panose="02020603050405020304" pitchFamily="18" charset="0"/>
                                          </a:rPr>
                                          <m:t>𝛽</m:t>
                                        </m:r>
                                      </m:e>
                                      <m:sub>
                                        <m:r>
                                          <a:rPr lang="en-CA" i="1">
                                            <a:effectLst/>
                                            <a:latin typeface="Cambria Math" panose="02040503050406030204" pitchFamily="18" charset="0"/>
                                            <a:ea typeface="Calibri" panose="020F0502020204030204" pitchFamily="34" charset="0"/>
                                            <a:cs typeface="Times New Roman" panose="02020603050405020304" pitchFamily="18" charset="0"/>
                                          </a:rPr>
                                          <m:t>𝑖</m:t>
                                        </m:r>
                                      </m:sub>
                                    </m:sSub>
                                  </m:num>
                                  <m:den>
                                    <m:r>
                                      <a:rPr lang="en-CA" i="1">
                                        <a:effectLst/>
                                        <a:latin typeface="Cambria Math" panose="02040503050406030204" pitchFamily="18" charset="0"/>
                                        <a:ea typeface="Calibri" panose="020F0502020204030204" pitchFamily="34" charset="0"/>
                                        <a:cs typeface="Times New Roman" panose="02020603050405020304" pitchFamily="18" charset="0"/>
                                      </a:rPr>
                                      <m:t>𝛬</m:t>
                                    </m:r>
                                    <m:d>
                                      <m:dPr>
                                        <m:ctrlPr>
                                          <a:rPr lang="en-CA" i="1">
                                            <a:effectLst/>
                                            <a:latin typeface="Cambria Math" panose="02040503050406030204" pitchFamily="18" charset="0"/>
                                          </a:rPr>
                                        </m:ctrlPr>
                                      </m:dPr>
                                      <m:e>
                                        <m:r>
                                          <a:rPr lang="en-CA" i="1">
                                            <a:effectLst/>
                                            <a:latin typeface="Cambria Math" panose="02040503050406030204" pitchFamily="18" charset="0"/>
                                            <a:ea typeface="Calibri" panose="020F0502020204030204" pitchFamily="34" charset="0"/>
                                            <a:cs typeface="Times New Roman" panose="02020603050405020304" pitchFamily="18" charset="0"/>
                                          </a:rPr>
                                          <m:t>𝑠</m:t>
                                        </m:r>
                                        <m:r>
                                          <a:rPr lang="en-CA">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CA" i="1">
                                                <a:effectLst/>
                                                <a:latin typeface="Cambria Math" panose="02040503050406030204" pitchFamily="18" charset="0"/>
                                              </a:rPr>
                                            </m:ctrlPr>
                                          </m:sSubPr>
                                          <m:e>
                                            <m:r>
                                              <a:rPr lang="en-CA" i="1">
                                                <a:effectLst/>
                                                <a:latin typeface="Cambria Math" panose="02040503050406030204" pitchFamily="18" charset="0"/>
                                                <a:ea typeface="Calibri" panose="020F0502020204030204" pitchFamily="34" charset="0"/>
                                                <a:cs typeface="Times New Roman" panose="02020603050405020304" pitchFamily="18" charset="0"/>
                                              </a:rPr>
                                              <m:t>𝜆</m:t>
                                            </m:r>
                                          </m:e>
                                          <m:sub>
                                            <m:r>
                                              <a:rPr lang="en-CA" i="1">
                                                <a:effectLst/>
                                                <a:latin typeface="Cambria Math" panose="02040503050406030204" pitchFamily="18" charset="0"/>
                                                <a:ea typeface="Calibri" panose="020F0502020204030204" pitchFamily="34" charset="0"/>
                                                <a:cs typeface="Times New Roman" panose="02020603050405020304" pitchFamily="18" charset="0"/>
                                              </a:rPr>
                                              <m:t>𝑖</m:t>
                                            </m:r>
                                          </m:sub>
                                        </m:sSub>
                                      </m:e>
                                    </m:d>
                                  </m:den>
                                </m:f>
                              </m:e>
                            </m:nary>
                          </m:e>
                        </m:d>
                      </m:den>
                    </m:f>
                  </m:oMath>
                </a14:m>
                <a:r>
                  <a:rPr lang="en-CA" sz="1400" dirty="0">
                    <a:effectLst/>
                    <a:latin typeface="Calibri" panose="020F0502020204030204" pitchFamily="34" charset="0"/>
                    <a:ea typeface="Calibri" panose="020F0502020204030204" pitchFamily="34" charset="0"/>
                    <a:cs typeface="Times New Roman" panose="02020603050405020304" pitchFamily="18" charset="0"/>
                  </a:rPr>
                  <a:t> 		</a:t>
                </a:r>
                <a:endParaRPr lang="en-CA" dirty="0"/>
              </a:p>
            </p:txBody>
          </p:sp>
        </mc:Choice>
        <mc:Fallback xmlns="">
          <p:sp>
            <p:nvSpPr>
              <p:cNvPr id="17" name="Rectangle 16"/>
              <p:cNvSpPr>
                <a:spLocks noRot="1" noChangeAspect="1" noMove="1" noResize="1" noEditPoints="1" noAdjustHandles="1" noChangeArrowheads="1" noChangeShapeType="1" noTextEdit="1"/>
              </p:cNvSpPr>
              <p:nvPr/>
            </p:nvSpPr>
            <p:spPr>
              <a:xfrm>
                <a:off x="2746687" y="3513423"/>
                <a:ext cx="3720640" cy="1241687"/>
              </a:xfrm>
              <a:prstGeom prst="rect">
                <a:avLst/>
              </a:prstGeom>
              <a:blipFill rotWithShape="0">
                <a:blip r:embed="rId3"/>
                <a:stretch>
                  <a:fillRect b="-14216"/>
                </a:stretch>
              </a:blipFill>
            </p:spPr>
            <p:txBody>
              <a:bodyPr/>
              <a:lstStyle/>
              <a:p>
                <a:r>
                  <a:rPr lang="en-CA">
                    <a:noFill/>
                  </a:rPr>
                  <a:t> </a:t>
                </a:r>
              </a:p>
            </p:txBody>
          </p:sp>
        </mc:Fallback>
      </mc:AlternateContent>
    </p:spTree>
    <p:extLst>
      <p:ext uri="{BB962C8B-B14F-4D97-AF65-F5344CB8AC3E}">
        <p14:creationId xmlns:p14="http://schemas.microsoft.com/office/powerpoint/2010/main" val="1038047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CA" dirty="0"/>
              <a:t>Analysis</a:t>
            </a:r>
          </a:p>
        </p:txBody>
      </p:sp>
      <p:sp>
        <p:nvSpPr>
          <p:cNvPr id="4" name="Text Placeholder 3"/>
          <p:cNvSpPr>
            <a:spLocks noGrp="1"/>
          </p:cNvSpPr>
          <p:nvPr>
            <p:ph type="body" sz="quarter" idx="11"/>
          </p:nvPr>
        </p:nvSpPr>
        <p:spPr>
          <a:xfrm>
            <a:off x="265113" y="1075199"/>
            <a:ext cx="8601073" cy="399374"/>
          </a:xfrm>
        </p:spPr>
        <p:txBody>
          <a:bodyPr/>
          <a:lstStyle/>
          <a:p>
            <a:r>
              <a:rPr lang="en-CA" dirty="0"/>
              <a:t>Fitting The Measured Transfer Function</a:t>
            </a:r>
          </a:p>
        </p:txBody>
      </p:sp>
      <mc:AlternateContent xmlns:mc="http://schemas.openxmlformats.org/markup-compatibility/2006" xmlns:a14="http://schemas.microsoft.com/office/drawing/2010/main">
        <mc:Choice Requires="a14">
          <p:sp>
            <p:nvSpPr>
              <p:cNvPr id="5" name="Content Placeholder 1"/>
              <p:cNvSpPr>
                <a:spLocks noGrp="1"/>
              </p:cNvSpPr>
              <p:nvPr>
                <p:ph idx="10"/>
              </p:nvPr>
            </p:nvSpPr>
            <p:spPr>
              <a:xfrm>
                <a:off x="265113" y="1474573"/>
                <a:ext cx="3392487" cy="4088821"/>
              </a:xfrm>
            </p:spPr>
            <p:txBody>
              <a:bodyPr>
                <a:normAutofit/>
              </a:bodyPr>
              <a:lstStyle/>
              <a:p>
                <a:pPr>
                  <a:spcBef>
                    <a:spcPts val="500"/>
                  </a:spcBef>
                  <a:spcAft>
                    <a:spcPts val="500"/>
                  </a:spcAft>
                </a:pPr>
                <a:r>
                  <a:rPr lang="en-CA" dirty="0"/>
                  <a:t>Prompt Neutron Generation Time </a:t>
                </a:r>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Λ</m:t>
                    </m:r>
                  </m:oMath>
                </a14:m>
                <a:endParaRPr lang="en-CA" dirty="0"/>
              </a:p>
              <a:p>
                <a:pPr lvl="1">
                  <a:spcBef>
                    <a:spcPts val="500"/>
                  </a:spcBef>
                  <a:spcAft>
                    <a:spcPts val="500"/>
                  </a:spcAft>
                </a:pPr>
                <a:r>
                  <a:rPr lang="en-CA" dirty="0"/>
                  <a:t>0.981 ± 0.029 </a:t>
                </a:r>
                <a:r>
                  <a:rPr lang="en-CA" dirty="0" err="1"/>
                  <a:t>ms</a:t>
                </a:r>
                <a:endParaRPr lang="en-CA" dirty="0"/>
              </a:p>
              <a:p>
                <a:pPr>
                  <a:spcBef>
                    <a:spcPts val="500"/>
                  </a:spcBef>
                  <a:spcAft>
                    <a:spcPts val="500"/>
                  </a:spcAft>
                </a:pPr>
                <a:r>
                  <a:rPr lang="en-CA" dirty="0"/>
                  <a:t>Delayed Neutron Fraction </a:t>
                </a:r>
                <a14:m>
                  <m:oMath xmlns:m="http://schemas.openxmlformats.org/officeDocument/2006/math">
                    <m:r>
                      <a:rPr lang="en-CA" i="1" smtClean="0">
                        <a:latin typeface="Cambria Math" panose="02040503050406030204" pitchFamily="18" charset="0"/>
                        <a:ea typeface="Cambria Math" panose="02040503050406030204" pitchFamily="18" charset="0"/>
                      </a:rPr>
                      <m:t>𝛽</m:t>
                    </m:r>
                  </m:oMath>
                </a14:m>
                <a:endParaRPr lang="en-CA" dirty="0"/>
              </a:p>
              <a:p>
                <a:pPr lvl="1">
                  <a:spcBef>
                    <a:spcPts val="500"/>
                  </a:spcBef>
                  <a:spcAft>
                    <a:spcPts val="500"/>
                  </a:spcAft>
                </a:pPr>
                <a:r>
                  <a:rPr lang="en-CA" dirty="0"/>
                  <a:t>6.11 ± 0.18 </a:t>
                </a:r>
                <a:r>
                  <a:rPr lang="en-CA" dirty="0" err="1"/>
                  <a:t>mk</a:t>
                </a:r>
                <a:endParaRPr lang="en-CA" dirty="0"/>
              </a:p>
              <a:p>
                <a:pPr marL="0" indent="0">
                  <a:spcBef>
                    <a:spcPts val="500"/>
                  </a:spcBef>
                  <a:spcAft>
                    <a:spcPts val="500"/>
                  </a:spcAft>
                  <a:buNone/>
                </a:pPr>
                <a:endParaRPr lang="en-CA" dirty="0"/>
              </a:p>
              <a:p>
                <a:pPr>
                  <a:spcBef>
                    <a:spcPts val="500"/>
                  </a:spcBef>
                  <a:spcAft>
                    <a:spcPts val="500"/>
                  </a:spcAft>
                </a:pPr>
                <a:endParaRPr lang="en-CA" dirty="0"/>
              </a:p>
            </p:txBody>
          </p:sp>
        </mc:Choice>
        <mc:Fallback xmlns="">
          <p:sp>
            <p:nvSpPr>
              <p:cNvPr id="5" name="Content Placeholder 1"/>
              <p:cNvSpPr>
                <a:spLocks noGrp="1" noRot="1" noChangeAspect="1" noMove="1" noResize="1" noEditPoints="1" noAdjustHandles="1" noChangeArrowheads="1" noChangeShapeType="1" noTextEdit="1"/>
              </p:cNvSpPr>
              <p:nvPr>
                <p:ph idx="10"/>
              </p:nvPr>
            </p:nvSpPr>
            <p:spPr>
              <a:xfrm>
                <a:off x="265113" y="1474573"/>
                <a:ext cx="3392487" cy="4088821"/>
              </a:xfrm>
              <a:blipFill rotWithShape="0">
                <a:blip r:embed="rId2"/>
                <a:stretch>
                  <a:fillRect l="-1616" t="-894"/>
                </a:stretch>
              </a:blipFill>
            </p:spPr>
            <p:txBody>
              <a:bodyPr/>
              <a:lstStyle/>
              <a:p>
                <a:r>
                  <a:rPr lang="en-CA">
                    <a:noFill/>
                  </a:rPr>
                  <a:t> </a:t>
                </a:r>
              </a:p>
            </p:txBody>
          </p:sp>
        </mc:Fallback>
      </mc:AlternateContent>
      <p:graphicFrame>
        <p:nvGraphicFramePr>
          <p:cNvPr id="6" name="Chart 5"/>
          <p:cNvGraphicFramePr>
            <a:graphicFrameLocks noChangeAspect="1"/>
          </p:cNvGraphicFramePr>
          <p:nvPr>
            <p:extLst>
              <p:ext uri="{D42A27DB-BD31-4B8C-83A1-F6EECF244321}">
                <p14:modId xmlns:p14="http://schemas.microsoft.com/office/powerpoint/2010/main" val="4093183207"/>
              </p:ext>
            </p:extLst>
          </p:nvPr>
        </p:nvGraphicFramePr>
        <p:xfrm>
          <a:off x="3193258" y="1567543"/>
          <a:ext cx="5776572" cy="38337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66350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Presentation Overview</a:t>
            </a:r>
          </a:p>
        </p:txBody>
      </p:sp>
      <p:sp>
        <p:nvSpPr>
          <p:cNvPr id="3" name="Text Placeholder 2"/>
          <p:cNvSpPr>
            <a:spLocks noGrp="1"/>
          </p:cNvSpPr>
          <p:nvPr>
            <p:ph type="body" sz="quarter" idx="10"/>
          </p:nvPr>
        </p:nvSpPr>
        <p:spPr>
          <a:xfrm>
            <a:off x="265113" y="1119302"/>
            <a:ext cx="8601073" cy="4405200"/>
          </a:xfrm>
        </p:spPr>
        <p:txBody>
          <a:bodyPr/>
          <a:lstStyle/>
          <a:p>
            <a:pPr marL="342900" indent="-342900">
              <a:buFont typeface="Arial" panose="020B0604020202020204" pitchFamily="34" charset="0"/>
              <a:buChar char="•"/>
            </a:pPr>
            <a:r>
              <a:rPr lang="en-CA" dirty="0"/>
              <a:t>ZED-2 Background</a:t>
            </a:r>
          </a:p>
          <a:p>
            <a:pPr marL="342900" indent="-342900">
              <a:buFont typeface="Arial" panose="020B0604020202020204" pitchFamily="34" charset="0"/>
              <a:buChar char="•"/>
            </a:pPr>
            <a:r>
              <a:rPr lang="en-CA" dirty="0"/>
              <a:t>ZED-2 Experiments</a:t>
            </a:r>
          </a:p>
          <a:p>
            <a:pPr marL="342900" indent="-342900">
              <a:buFont typeface="Arial" panose="020B0604020202020204" pitchFamily="34" charset="0"/>
              <a:buChar char="•"/>
            </a:pPr>
            <a:r>
              <a:rPr lang="en-CA" dirty="0"/>
              <a:t>Flux </a:t>
            </a:r>
            <a:r>
              <a:rPr lang="en-CA" dirty="0" err="1"/>
              <a:t>Perturber</a:t>
            </a:r>
            <a:r>
              <a:rPr lang="en-CA" dirty="0"/>
              <a:t> Background</a:t>
            </a:r>
          </a:p>
          <a:p>
            <a:pPr marL="342900" indent="-342900">
              <a:buFont typeface="Arial" panose="020B0604020202020204" pitchFamily="34" charset="0"/>
              <a:buChar char="•"/>
            </a:pPr>
            <a:r>
              <a:rPr lang="en-CA" dirty="0"/>
              <a:t>Measuring the Flux </a:t>
            </a:r>
            <a:r>
              <a:rPr lang="en-CA" dirty="0" err="1"/>
              <a:t>Perturber</a:t>
            </a:r>
            <a:r>
              <a:rPr lang="en-CA" dirty="0"/>
              <a:t> Reactivity Worth</a:t>
            </a:r>
          </a:p>
          <a:p>
            <a:pPr marL="342900" indent="-342900">
              <a:buFont typeface="Arial" panose="020B0604020202020204" pitchFamily="34" charset="0"/>
              <a:buChar char="•"/>
            </a:pPr>
            <a:r>
              <a:rPr lang="en-CA" dirty="0"/>
              <a:t>Flux </a:t>
            </a:r>
            <a:r>
              <a:rPr lang="en-CA" dirty="0" err="1"/>
              <a:t>Perturber</a:t>
            </a:r>
            <a:r>
              <a:rPr lang="en-CA" dirty="0"/>
              <a:t> Experiments</a:t>
            </a:r>
          </a:p>
          <a:p>
            <a:pPr marL="342900" indent="-342900">
              <a:buFont typeface="Arial" panose="020B0604020202020204" pitchFamily="34" charset="0"/>
              <a:buChar char="•"/>
            </a:pPr>
            <a:r>
              <a:rPr lang="en-CA" dirty="0"/>
              <a:t>Questions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265113" y="1474573"/>
            <a:ext cx="8601074" cy="4088821"/>
          </a:xfrm>
        </p:spPr>
        <p:txBody>
          <a:bodyPr/>
          <a:lstStyle/>
          <a:p>
            <a:pPr>
              <a:spcBef>
                <a:spcPts val="500"/>
              </a:spcBef>
              <a:spcAft>
                <a:spcPts val="500"/>
              </a:spcAft>
            </a:pPr>
            <a:r>
              <a:rPr lang="en-CA" dirty="0"/>
              <a:t>The flux </a:t>
            </a:r>
            <a:r>
              <a:rPr lang="en-CA" dirty="0" err="1"/>
              <a:t>perturber</a:t>
            </a:r>
            <a:r>
              <a:rPr lang="en-CA" dirty="0"/>
              <a:t>, a two state reactivity oscillator, had such a small reactivity worth that existing methods couldn’t accurately measure it.</a:t>
            </a:r>
          </a:p>
          <a:p>
            <a:pPr lvl="1">
              <a:spcBef>
                <a:spcPts val="500"/>
              </a:spcBef>
              <a:spcAft>
                <a:spcPts val="500"/>
              </a:spcAft>
            </a:pPr>
            <a:r>
              <a:rPr lang="en-CA" dirty="0"/>
              <a:t>Small worth ideal for studying kinetics at critical</a:t>
            </a:r>
          </a:p>
          <a:p>
            <a:pPr>
              <a:spcBef>
                <a:spcPts val="500"/>
              </a:spcBef>
              <a:spcAft>
                <a:spcPts val="500"/>
              </a:spcAft>
            </a:pPr>
            <a:r>
              <a:rPr lang="en-CA" dirty="0"/>
              <a:t>Delta height system developed to determine the reactivity worth of the flux </a:t>
            </a:r>
            <a:r>
              <a:rPr lang="en-CA" dirty="0" err="1"/>
              <a:t>perturber</a:t>
            </a:r>
            <a:r>
              <a:rPr lang="en-CA" dirty="0"/>
              <a:t> through relative moderator level measurements</a:t>
            </a:r>
          </a:p>
          <a:p>
            <a:pPr>
              <a:spcBef>
                <a:spcPts val="500"/>
              </a:spcBef>
              <a:spcAft>
                <a:spcPts val="500"/>
              </a:spcAft>
            </a:pPr>
            <a:r>
              <a:rPr lang="en-CA" dirty="0"/>
              <a:t>Accurate reactivity worth allowed for improved fit of reactor transfer function, yielding kinetics parameters</a:t>
            </a:r>
          </a:p>
          <a:p>
            <a:pPr>
              <a:spcBef>
                <a:spcPts val="500"/>
              </a:spcBef>
              <a:spcAft>
                <a:spcPts val="500"/>
              </a:spcAft>
            </a:pPr>
            <a:r>
              <a:rPr lang="en-CA" dirty="0"/>
              <a:t>Can now apply methodology to other cores</a:t>
            </a:r>
          </a:p>
          <a:p>
            <a:pPr>
              <a:spcBef>
                <a:spcPts val="500"/>
              </a:spcBef>
              <a:spcAft>
                <a:spcPts val="500"/>
              </a:spcAft>
            </a:pPr>
            <a:endParaRPr lang="en-CA" dirty="0"/>
          </a:p>
        </p:txBody>
      </p:sp>
      <mc:AlternateContent xmlns:mc="http://schemas.openxmlformats.org/markup-compatibility/2006" xmlns:a14="http://schemas.microsoft.com/office/drawing/2010/main">
        <mc:Choice Requires="a14">
          <p:sp>
            <p:nvSpPr>
              <p:cNvPr id="3" name="Title 2"/>
              <p:cNvSpPr>
                <a:spLocks noGrp="1"/>
              </p:cNvSpPr>
              <p:nvPr>
                <p:ph type="title"/>
              </p:nvPr>
            </p:nvSpPr>
            <p:spPr/>
            <p:txBody>
              <a:bodyPr>
                <a:normAutofit/>
              </a:bodyPr>
              <a:lstStyle/>
              <a:p>
                <a14:m>
                  <m:oMath xmlns:m="http://schemas.openxmlformats.org/officeDocument/2006/math">
                    <m:r>
                      <a:rPr lang="en-CA" i="1" dirty="0">
                        <a:latin typeface="Cambria Math" panose="02040503050406030204" pitchFamily="18" charset="0"/>
                        <a:ea typeface="Cambria Math" panose="02040503050406030204" pitchFamily="18" charset="0"/>
                      </a:rPr>
                      <m:t>𝚫</m:t>
                    </m:r>
                    <m:sSub>
                      <m:sSubPr>
                        <m:ctrlPr>
                          <a:rPr lang="en-CA" i="1" dirty="0">
                            <a:latin typeface="Cambria Math" panose="02040503050406030204" pitchFamily="18" charset="0"/>
                            <a:ea typeface="Cambria Math" panose="02040503050406030204" pitchFamily="18" charset="0"/>
                          </a:rPr>
                        </m:ctrlPr>
                      </m:sSubPr>
                      <m:e>
                        <m:r>
                          <a:rPr lang="en-CA" i="1" dirty="0">
                            <a:latin typeface="Cambria Math" panose="02040503050406030204" pitchFamily="18" charset="0"/>
                            <a:ea typeface="Cambria Math" panose="02040503050406030204" pitchFamily="18" charset="0"/>
                          </a:rPr>
                          <m:t>𝑯</m:t>
                        </m:r>
                      </m:e>
                      <m:sub>
                        <m:r>
                          <a:rPr lang="en-CA" i="1" dirty="0">
                            <a:latin typeface="Cambria Math" panose="02040503050406030204" pitchFamily="18" charset="0"/>
                            <a:ea typeface="Cambria Math" panose="02040503050406030204" pitchFamily="18" charset="0"/>
                          </a:rPr>
                          <m:t>𝒄</m:t>
                        </m:r>
                      </m:sub>
                    </m:sSub>
                  </m:oMath>
                </a14:m>
                <a:r>
                  <a:rPr lang="en-CA" dirty="0"/>
                  <a:t> System and the Flux </a:t>
                </a:r>
                <a:r>
                  <a:rPr lang="en-CA" dirty="0" err="1"/>
                  <a:t>Perturber</a:t>
                </a:r>
                <a:endParaRPr lang="en-CA" dirty="0"/>
              </a:p>
            </p:txBody>
          </p:sp>
        </mc:Choice>
        <mc:Fallback xmlns="">
          <p:sp>
            <p:nvSpPr>
              <p:cNvPr id="3" name="Title 2"/>
              <p:cNvSpPr>
                <a:spLocks noGrp="1" noRot="1" noChangeAspect="1" noMove="1" noResize="1" noEditPoints="1" noAdjustHandles="1" noChangeArrowheads="1" noChangeShapeType="1" noTextEdit="1"/>
              </p:cNvSpPr>
              <p:nvPr>
                <p:ph type="title"/>
              </p:nvPr>
            </p:nvSpPr>
            <p:spPr>
              <a:blipFill rotWithShape="0">
                <a:blip r:embed="rId2"/>
                <a:stretch>
                  <a:fillRect t="-13208" b="-35849"/>
                </a:stretch>
              </a:blipFill>
            </p:spPr>
            <p:txBody>
              <a:bodyPr/>
              <a:lstStyle/>
              <a:p>
                <a:r>
                  <a:rPr lang="en-CA">
                    <a:noFill/>
                  </a:rPr>
                  <a:t> </a:t>
                </a:r>
              </a:p>
            </p:txBody>
          </p:sp>
        </mc:Fallback>
      </mc:AlternateContent>
      <p:sp>
        <p:nvSpPr>
          <p:cNvPr id="4" name="Text Placeholder 3"/>
          <p:cNvSpPr>
            <a:spLocks noGrp="1"/>
          </p:cNvSpPr>
          <p:nvPr>
            <p:ph type="body" sz="quarter" idx="11"/>
          </p:nvPr>
        </p:nvSpPr>
        <p:spPr>
          <a:xfrm>
            <a:off x="265113" y="1075199"/>
            <a:ext cx="8601073" cy="399374"/>
          </a:xfrm>
        </p:spPr>
        <p:txBody>
          <a:bodyPr/>
          <a:lstStyle/>
          <a:p>
            <a:r>
              <a:rPr lang="en-CA" dirty="0"/>
              <a:t>Summary</a:t>
            </a:r>
          </a:p>
        </p:txBody>
      </p:sp>
    </p:spTree>
    <p:extLst>
      <p:ext uri="{BB962C8B-B14F-4D97-AF65-F5344CB8AC3E}">
        <p14:creationId xmlns:p14="http://schemas.microsoft.com/office/powerpoint/2010/main" val="19292214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t="35267" b="7589"/>
          <a:stretch/>
        </p:blipFill>
        <p:spPr>
          <a:xfrm>
            <a:off x="0" y="-5895"/>
            <a:ext cx="9144000" cy="3314701"/>
          </a:xfrm>
        </p:spPr>
      </p:pic>
      <p:pic>
        <p:nvPicPr>
          <p:cNvPr id="7" name="Picture 6" descr="150dpi-swoosh-end.png"/>
          <p:cNvPicPr>
            <a:picLocks noChangeAspect="1"/>
          </p:cNvPicPr>
          <p:nvPr/>
        </p:nvPicPr>
        <p:blipFill rotWithShape="1">
          <a:blip r:embed="rId4">
            <a:extLst>
              <a:ext uri="{28A0092B-C50C-407E-A947-70E740481C1C}">
                <a14:useLocalDpi xmlns:a14="http://schemas.microsoft.com/office/drawing/2010/main" val="0"/>
              </a:ext>
            </a:extLst>
          </a:blip>
          <a:srcRect t="27471"/>
          <a:stretch/>
        </p:blipFill>
        <p:spPr>
          <a:xfrm>
            <a:off x="0" y="1883833"/>
            <a:ext cx="9143391" cy="4973710"/>
          </a:xfrm>
          <a:prstGeom prst="rect">
            <a:avLst/>
          </a:prstGeom>
        </p:spPr>
      </p:pic>
      <p:sp>
        <p:nvSpPr>
          <p:cNvPr id="3" name="Title 2"/>
          <p:cNvSpPr>
            <a:spLocks noGrp="1"/>
          </p:cNvSpPr>
          <p:nvPr>
            <p:ph type="title"/>
          </p:nvPr>
        </p:nvSpPr>
        <p:spPr/>
        <p:txBody>
          <a:bodyPr/>
          <a:lstStyle/>
          <a:p>
            <a:r>
              <a:rPr lang="en-CA" dirty="0"/>
              <a:t>Thank you.</a:t>
            </a:r>
          </a:p>
        </p:txBody>
      </p:sp>
      <p:sp>
        <p:nvSpPr>
          <p:cNvPr id="4" name="Text Placeholder 3"/>
          <p:cNvSpPr>
            <a:spLocks noGrp="1"/>
          </p:cNvSpPr>
          <p:nvPr>
            <p:ph type="body" sz="quarter" idx="11"/>
          </p:nvPr>
        </p:nvSpPr>
        <p:spPr/>
        <p:txBody>
          <a:bodyPr/>
          <a:lstStyle/>
          <a:p>
            <a:r>
              <a:rPr lang="en-CA" dirty="0"/>
              <a:t>Questions?</a:t>
            </a:r>
          </a:p>
        </p:txBody>
      </p:sp>
      <p:sp>
        <p:nvSpPr>
          <p:cNvPr id="5" name="Text Placeholder 4"/>
          <p:cNvSpPr>
            <a:spLocks noGrp="1"/>
          </p:cNvSpPr>
          <p:nvPr>
            <p:ph type="body" sz="quarter" idx="13"/>
          </p:nvPr>
        </p:nvSpPr>
        <p:spPr>
          <a:xfrm>
            <a:off x="4637315" y="4949825"/>
            <a:ext cx="4228874" cy="1073150"/>
          </a:xfrm>
        </p:spPr>
        <p:txBody>
          <a:bodyPr/>
          <a:lstStyle/>
          <a:p>
            <a:r>
              <a:rPr lang="en-CA" dirty="0"/>
              <a:t>Nathan Lee</a:t>
            </a:r>
            <a:br>
              <a:rPr lang="en-CA" dirty="0"/>
            </a:br>
            <a:r>
              <a:rPr lang="en-CA" dirty="0"/>
              <a:t>R&amp;D Technologist/ZED-2 Operator ZED-2 Reactor</a:t>
            </a:r>
            <a:br>
              <a:rPr lang="en-CA" dirty="0"/>
            </a:br>
            <a:r>
              <a:rPr lang="en-CA" dirty="0"/>
              <a:t>nathan.lee@cnl.ca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4" descr="PP-swoosh-split-page.png"/>
          <p:cNvPicPr>
            <a:picLocks noChangeAspect="1"/>
          </p:cNvPicPr>
          <p:nvPr/>
        </p:nvPicPr>
        <p:blipFill>
          <a:blip r:embed="rId3"/>
          <a:stretch>
            <a:fillRect/>
          </a:stretch>
        </p:blipFill>
        <p:spPr>
          <a:xfrm>
            <a:off x="0" y="2152997"/>
            <a:ext cx="9144000" cy="4705003"/>
          </a:xfrm>
          <a:prstGeom prst="rect">
            <a:avLst/>
          </a:prstGeom>
        </p:spPr>
      </p:pic>
      <p:sp>
        <p:nvSpPr>
          <p:cNvPr id="2" name="Text Placeholder 1"/>
          <p:cNvSpPr>
            <a:spLocks noGrp="1"/>
          </p:cNvSpPr>
          <p:nvPr>
            <p:ph type="body" sz="quarter" idx="13"/>
          </p:nvPr>
        </p:nvSpPr>
        <p:spPr/>
        <p:txBody>
          <a:bodyPr/>
          <a:lstStyle/>
          <a:p>
            <a:endParaRPr lang="en-CA"/>
          </a:p>
        </p:txBody>
      </p:sp>
      <p:sp>
        <p:nvSpPr>
          <p:cNvPr id="3" name="Text Placeholder 2"/>
          <p:cNvSpPr>
            <a:spLocks noGrp="1"/>
          </p:cNvSpPr>
          <p:nvPr>
            <p:ph type="body" sz="quarter" idx="14"/>
          </p:nvPr>
        </p:nvSpPr>
        <p:spPr/>
        <p:txBody>
          <a:bodyPr/>
          <a:lstStyle/>
          <a:p>
            <a:r>
              <a:rPr lang="en-CA" dirty="0"/>
              <a:t>Additional Information</a:t>
            </a:r>
          </a:p>
        </p:txBody>
      </p:sp>
      <p:sp>
        <p:nvSpPr>
          <p:cNvPr id="4" name="Picture Placeholder 3"/>
          <p:cNvSpPr>
            <a:spLocks noGrp="1"/>
          </p:cNvSpPr>
          <p:nvPr>
            <p:ph type="pic" sz="quarter" idx="15"/>
          </p:nvPr>
        </p:nvSpPr>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265113" y="1474573"/>
            <a:ext cx="8601074" cy="4088821"/>
          </a:xfrm>
        </p:spPr>
        <p:txBody>
          <a:bodyPr>
            <a:normAutofit/>
          </a:bodyPr>
          <a:lstStyle/>
          <a:p>
            <a:pPr>
              <a:spcBef>
                <a:spcPts val="500"/>
              </a:spcBef>
              <a:spcAft>
                <a:spcPts val="500"/>
              </a:spcAft>
            </a:pPr>
            <a:endParaRPr lang="en-CA" dirty="0"/>
          </a:p>
          <a:p>
            <a:pPr>
              <a:spcBef>
                <a:spcPts val="500"/>
              </a:spcBef>
              <a:spcAft>
                <a:spcPts val="500"/>
              </a:spcAft>
            </a:pPr>
            <a:endParaRPr lang="en-CA" dirty="0"/>
          </a:p>
        </p:txBody>
      </p:sp>
      <p:sp>
        <p:nvSpPr>
          <p:cNvPr id="3" name="Title 2"/>
          <p:cNvSpPr>
            <a:spLocks noGrp="1"/>
          </p:cNvSpPr>
          <p:nvPr>
            <p:ph type="title"/>
          </p:nvPr>
        </p:nvSpPr>
        <p:spPr/>
        <p:txBody>
          <a:bodyPr>
            <a:normAutofit/>
          </a:bodyPr>
          <a:lstStyle/>
          <a:p>
            <a:r>
              <a:rPr lang="en-CA" dirty="0"/>
              <a:t>ZED-2 Flux </a:t>
            </a:r>
            <a:r>
              <a:rPr lang="en-CA" dirty="0" err="1"/>
              <a:t>Perturber</a:t>
            </a:r>
            <a:r>
              <a:rPr lang="en-CA" dirty="0"/>
              <a:t> Experiments</a:t>
            </a:r>
          </a:p>
        </p:txBody>
      </p:sp>
      <p:sp>
        <p:nvSpPr>
          <p:cNvPr id="4" name="Text Placeholder 3"/>
          <p:cNvSpPr>
            <a:spLocks noGrp="1"/>
          </p:cNvSpPr>
          <p:nvPr>
            <p:ph type="body" sz="quarter" idx="11"/>
          </p:nvPr>
        </p:nvSpPr>
        <p:spPr>
          <a:xfrm>
            <a:off x="265113" y="1075199"/>
            <a:ext cx="8601073" cy="399374"/>
          </a:xfrm>
        </p:spPr>
        <p:txBody>
          <a:bodyPr/>
          <a:lstStyle/>
          <a:p>
            <a:r>
              <a:rPr lang="en-CA" dirty="0"/>
              <a:t>Experimental Setup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1543" y="1717833"/>
            <a:ext cx="4016829" cy="4173468"/>
          </a:xfrm>
          <a:prstGeom prst="rect">
            <a:avLst/>
          </a:prstGeom>
        </p:spPr>
      </p:pic>
    </p:spTree>
    <p:extLst>
      <p:ext uri="{BB962C8B-B14F-4D97-AF65-F5344CB8AC3E}">
        <p14:creationId xmlns:p14="http://schemas.microsoft.com/office/powerpoint/2010/main" val="39429876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CA" dirty="0"/>
              <a:t>ZED-2 Reactor Additional Information</a:t>
            </a:r>
          </a:p>
        </p:txBody>
      </p:sp>
      <p:sp>
        <p:nvSpPr>
          <p:cNvPr id="4" name="Text Placeholder 3"/>
          <p:cNvSpPr>
            <a:spLocks noGrp="1"/>
          </p:cNvSpPr>
          <p:nvPr>
            <p:ph type="body" sz="quarter" idx="11"/>
          </p:nvPr>
        </p:nvSpPr>
        <p:spPr>
          <a:xfrm>
            <a:off x="265113" y="1075199"/>
            <a:ext cx="8601073" cy="399374"/>
          </a:xfrm>
        </p:spPr>
        <p:txBody>
          <a:bodyPr/>
          <a:lstStyle/>
          <a:p>
            <a:r>
              <a:rPr lang="en-CA" dirty="0"/>
              <a:t>Flux </a:t>
            </a:r>
            <a:r>
              <a:rPr lang="en-CA" dirty="0" err="1"/>
              <a:t>Perturber</a:t>
            </a:r>
            <a:r>
              <a:rPr lang="en-CA" dirty="0"/>
              <a:t> Input Signals</a:t>
            </a:r>
          </a:p>
        </p:txBody>
      </p:sp>
      <p:pic>
        <p:nvPicPr>
          <p:cNvPr id="10" name="Picture 3" descr="C:\Users\lili\Pictures\purewave.jpg"/>
          <p:cNvPicPr>
            <a:picLocks noChangeAspect="1" noChangeArrowheads="1"/>
          </p:cNvPicPr>
          <p:nvPr/>
        </p:nvPicPr>
        <p:blipFill>
          <a:blip r:embed="rId2" cstate="print"/>
          <a:srcRect t="12069" b="6006"/>
          <a:stretch>
            <a:fillRect/>
          </a:stretch>
        </p:blipFill>
        <p:spPr bwMode="auto">
          <a:xfrm>
            <a:off x="1100442" y="1474573"/>
            <a:ext cx="1353989" cy="756084"/>
          </a:xfrm>
          <a:prstGeom prst="rect">
            <a:avLst/>
          </a:prstGeom>
          <a:noFill/>
        </p:spPr>
      </p:pic>
      <p:pic>
        <p:nvPicPr>
          <p:cNvPr id="11" name="Picture 6" descr="C:\Users\lili\Pictures\prbs.gif"/>
          <p:cNvPicPr>
            <a:picLocks noChangeAspect="1" noChangeArrowheads="1"/>
          </p:cNvPicPr>
          <p:nvPr/>
        </p:nvPicPr>
        <p:blipFill>
          <a:blip r:embed="rId3" cstate="print"/>
          <a:srcRect l="3551" t="19468" r="2212" b="1738"/>
          <a:stretch>
            <a:fillRect/>
          </a:stretch>
        </p:blipFill>
        <p:spPr bwMode="auto">
          <a:xfrm>
            <a:off x="1126330" y="2826258"/>
            <a:ext cx="6878637" cy="2066103"/>
          </a:xfrm>
          <a:prstGeom prst="rect">
            <a:avLst/>
          </a:prstGeom>
          <a:noFill/>
        </p:spPr>
      </p:pic>
      <p:pic>
        <p:nvPicPr>
          <p:cNvPr id="12" name="Picture 4" descr="C:\Users\lili\Pictures\triangle.png"/>
          <p:cNvPicPr>
            <a:picLocks noChangeAspect="1" noChangeArrowheads="1"/>
          </p:cNvPicPr>
          <p:nvPr/>
        </p:nvPicPr>
        <p:blipFill>
          <a:blip r:embed="rId4" cstate="print"/>
          <a:srcRect l="14264" t="17102" b="16717"/>
          <a:stretch>
            <a:fillRect/>
          </a:stretch>
        </p:blipFill>
        <p:spPr bwMode="auto">
          <a:xfrm>
            <a:off x="3483222" y="1474573"/>
            <a:ext cx="2164854" cy="756084"/>
          </a:xfrm>
          <a:prstGeom prst="rect">
            <a:avLst/>
          </a:prstGeom>
          <a:noFill/>
        </p:spPr>
      </p:pic>
      <p:pic>
        <p:nvPicPr>
          <p:cNvPr id="13" name="Picture 5" descr="C:\Users\lili\Pictures\step-function.gif"/>
          <p:cNvPicPr>
            <a:picLocks noChangeAspect="1" noChangeArrowheads="1"/>
          </p:cNvPicPr>
          <p:nvPr/>
        </p:nvPicPr>
        <p:blipFill>
          <a:blip r:embed="rId5" cstate="print"/>
          <a:srcRect l="19817" t="40690" r="17184" b="22166"/>
          <a:stretch>
            <a:fillRect/>
          </a:stretch>
        </p:blipFill>
        <p:spPr bwMode="auto">
          <a:xfrm>
            <a:off x="6501047" y="1474573"/>
            <a:ext cx="1512168" cy="756084"/>
          </a:xfrm>
          <a:prstGeom prst="rect">
            <a:avLst/>
          </a:prstGeom>
          <a:noFill/>
        </p:spPr>
      </p:pic>
      <p:sp>
        <p:nvSpPr>
          <p:cNvPr id="16" name="Text Placeholder 4"/>
          <p:cNvSpPr txBox="1">
            <a:spLocks/>
          </p:cNvSpPr>
          <p:nvPr/>
        </p:nvSpPr>
        <p:spPr>
          <a:xfrm>
            <a:off x="529820" y="2230657"/>
            <a:ext cx="2495232" cy="371475"/>
          </a:xfrm>
          <a:prstGeom prst="rect">
            <a:avLst/>
          </a:prstGeom>
        </p:spPr>
        <p:txBody>
          <a:bodyPr/>
          <a:lstStyle>
            <a:lvl1pPr marL="0" indent="0" algn="l" defTabSz="457200" rtl="0" eaLnBrk="1" latinLnBrk="0" hangingPunct="1">
              <a:spcBef>
                <a:spcPct val="20000"/>
              </a:spcBef>
              <a:buFont typeface="Arial"/>
              <a:buNone/>
              <a:defRPr sz="2400" kern="1200" baseline="0">
                <a:solidFill>
                  <a:schemeClr val="tx1">
                    <a:lumMod val="75000"/>
                    <a:lumOff val="25000"/>
                  </a:schemeClr>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CA" dirty="0"/>
              <a:t>Single Frequency</a:t>
            </a:r>
          </a:p>
        </p:txBody>
      </p:sp>
      <p:sp>
        <p:nvSpPr>
          <p:cNvPr id="17" name="Text Placeholder 4"/>
          <p:cNvSpPr txBox="1">
            <a:spLocks/>
          </p:cNvSpPr>
          <p:nvPr/>
        </p:nvSpPr>
        <p:spPr>
          <a:xfrm>
            <a:off x="3318033" y="2231758"/>
            <a:ext cx="2495232" cy="371475"/>
          </a:xfrm>
          <a:prstGeom prst="rect">
            <a:avLst/>
          </a:prstGeom>
        </p:spPr>
        <p:txBody>
          <a:bodyPr/>
          <a:lstStyle>
            <a:lvl1pPr marL="0" indent="0" algn="l" defTabSz="457200" rtl="0" eaLnBrk="1" latinLnBrk="0" hangingPunct="1">
              <a:spcBef>
                <a:spcPct val="20000"/>
              </a:spcBef>
              <a:buFont typeface="Arial"/>
              <a:buNone/>
              <a:defRPr sz="2400" kern="1200" baseline="0">
                <a:solidFill>
                  <a:schemeClr val="tx1">
                    <a:lumMod val="75000"/>
                    <a:lumOff val="25000"/>
                  </a:schemeClr>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CA" dirty="0"/>
              <a:t>~Single Frequency</a:t>
            </a:r>
          </a:p>
        </p:txBody>
      </p:sp>
      <p:sp>
        <p:nvSpPr>
          <p:cNvPr id="22" name="Text Placeholder 4"/>
          <p:cNvSpPr txBox="1">
            <a:spLocks/>
          </p:cNvSpPr>
          <p:nvPr/>
        </p:nvSpPr>
        <p:spPr>
          <a:xfrm>
            <a:off x="6009515" y="2232859"/>
            <a:ext cx="2495232" cy="371475"/>
          </a:xfrm>
          <a:prstGeom prst="rect">
            <a:avLst/>
          </a:prstGeom>
        </p:spPr>
        <p:txBody>
          <a:bodyPr/>
          <a:lstStyle>
            <a:lvl1pPr marL="0" indent="0" algn="l" defTabSz="457200" rtl="0" eaLnBrk="1" latinLnBrk="0" hangingPunct="1">
              <a:spcBef>
                <a:spcPct val="20000"/>
              </a:spcBef>
              <a:buFont typeface="Arial"/>
              <a:buNone/>
              <a:defRPr sz="2400" kern="1200" baseline="0">
                <a:solidFill>
                  <a:schemeClr val="tx1">
                    <a:lumMod val="75000"/>
                    <a:lumOff val="25000"/>
                  </a:schemeClr>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CA" dirty="0"/>
              <a:t>Step Change</a:t>
            </a:r>
          </a:p>
        </p:txBody>
      </p:sp>
      <p:sp>
        <p:nvSpPr>
          <p:cNvPr id="23" name="Text Placeholder 4"/>
          <p:cNvSpPr txBox="1">
            <a:spLocks/>
          </p:cNvSpPr>
          <p:nvPr/>
        </p:nvSpPr>
        <p:spPr>
          <a:xfrm>
            <a:off x="1126330" y="4874055"/>
            <a:ext cx="6878637" cy="371475"/>
          </a:xfrm>
          <a:prstGeom prst="rect">
            <a:avLst/>
          </a:prstGeom>
        </p:spPr>
        <p:txBody>
          <a:bodyPr/>
          <a:lstStyle>
            <a:lvl1pPr marL="0" indent="0" algn="l" defTabSz="457200" rtl="0" eaLnBrk="1" latinLnBrk="0" hangingPunct="1">
              <a:spcBef>
                <a:spcPct val="20000"/>
              </a:spcBef>
              <a:buFont typeface="Arial"/>
              <a:buNone/>
              <a:defRPr sz="2400" kern="1200" baseline="0">
                <a:solidFill>
                  <a:schemeClr val="tx1">
                    <a:lumMod val="75000"/>
                    <a:lumOff val="25000"/>
                  </a:schemeClr>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CA" dirty="0"/>
              <a:t>Pseudo Random Binary Sequence (</a:t>
            </a:r>
            <a:r>
              <a:rPr lang="en-CA" dirty="0" err="1"/>
              <a:t>PRBS</a:t>
            </a:r>
            <a:r>
              <a:rPr lang="en-CA" dirty="0"/>
              <a:t>)</a:t>
            </a:r>
          </a:p>
        </p:txBody>
      </p:sp>
    </p:spTree>
    <p:extLst>
      <p:ext uri="{BB962C8B-B14F-4D97-AF65-F5344CB8AC3E}">
        <p14:creationId xmlns:p14="http://schemas.microsoft.com/office/powerpoint/2010/main" val="40267682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265113" y="1474573"/>
            <a:ext cx="6484091" cy="4088821"/>
          </a:xfrm>
        </p:spPr>
        <p:txBody>
          <a:bodyPr/>
          <a:lstStyle/>
          <a:p>
            <a:pPr>
              <a:spcBef>
                <a:spcPts val="500"/>
              </a:spcBef>
              <a:spcAft>
                <a:spcPts val="500"/>
              </a:spcAft>
            </a:pPr>
            <a:r>
              <a:rPr lang="en-CA" sz="1800" dirty="0"/>
              <a:t>Detectors are germanium- and sodium-based (scintillation detector with photomultiplier tubes)</a:t>
            </a:r>
          </a:p>
          <a:p>
            <a:pPr>
              <a:spcBef>
                <a:spcPts val="500"/>
              </a:spcBef>
              <a:spcAft>
                <a:spcPts val="500"/>
              </a:spcAft>
            </a:pPr>
            <a:endParaRPr lang="en-CA" sz="1800" dirty="0"/>
          </a:p>
        </p:txBody>
      </p:sp>
      <p:sp>
        <p:nvSpPr>
          <p:cNvPr id="3" name="Title 2"/>
          <p:cNvSpPr>
            <a:spLocks noGrp="1"/>
          </p:cNvSpPr>
          <p:nvPr>
            <p:ph type="title"/>
          </p:nvPr>
        </p:nvSpPr>
        <p:spPr/>
        <p:txBody>
          <a:bodyPr>
            <a:normAutofit/>
          </a:bodyPr>
          <a:lstStyle/>
          <a:p>
            <a:r>
              <a:rPr lang="en-CA" dirty="0"/>
              <a:t>ZED-2 Reactor Additional Information</a:t>
            </a:r>
          </a:p>
        </p:txBody>
      </p:sp>
      <p:sp>
        <p:nvSpPr>
          <p:cNvPr id="4" name="Text Placeholder 3"/>
          <p:cNvSpPr>
            <a:spLocks noGrp="1"/>
          </p:cNvSpPr>
          <p:nvPr>
            <p:ph type="body" sz="quarter" idx="11"/>
          </p:nvPr>
        </p:nvSpPr>
        <p:spPr>
          <a:xfrm>
            <a:off x="265113" y="1075199"/>
            <a:ext cx="8601073" cy="399374"/>
          </a:xfrm>
        </p:spPr>
        <p:txBody>
          <a:bodyPr/>
          <a:lstStyle/>
          <a:p>
            <a:r>
              <a:rPr lang="en-CA" dirty="0"/>
              <a:t>ZED-2 Counting Laboratory</a:t>
            </a:r>
          </a:p>
        </p:txBody>
      </p:sp>
      <p:pic>
        <p:nvPicPr>
          <p:cNvPr id="5" name="Picture 1028" descr="C:\Documents and Settings\User\My Documents\TRTR 2004\Figures for report\Copper Foil Loading 2.jpg"/>
          <p:cNvPicPr>
            <a:picLocks noChangeAspect="1" noChangeArrowheads="1"/>
          </p:cNvPicPr>
          <p:nvPr/>
        </p:nvPicPr>
        <p:blipFill>
          <a:blip r:embed="rId2">
            <a:extLst>
              <a:ext uri="{28A0092B-C50C-407E-A947-70E740481C1C}">
                <a14:useLocalDpi xmlns:a14="http://schemas.microsoft.com/office/drawing/2010/main" val="0"/>
              </a:ext>
            </a:extLst>
          </a:blip>
          <a:srcRect t="5279" b="5279"/>
          <a:stretch>
            <a:fillRect/>
          </a:stretch>
        </p:blipFill>
        <p:spPr bwMode="auto">
          <a:xfrm>
            <a:off x="6139141" y="3311610"/>
            <a:ext cx="2499994" cy="1811372"/>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4"/>
          <p:cNvSpPr txBox="1">
            <a:spLocks/>
          </p:cNvSpPr>
          <p:nvPr/>
        </p:nvSpPr>
        <p:spPr>
          <a:xfrm>
            <a:off x="6139141" y="5122982"/>
            <a:ext cx="2495232" cy="371475"/>
          </a:xfrm>
          <a:prstGeom prst="rect">
            <a:avLst/>
          </a:prstGeom>
        </p:spPr>
        <p:txBody>
          <a:bodyPr/>
          <a:lstStyle>
            <a:lvl1pPr marL="0" indent="0" algn="l" defTabSz="457200" rtl="0" eaLnBrk="1" latinLnBrk="0" hangingPunct="1">
              <a:spcBef>
                <a:spcPct val="20000"/>
              </a:spcBef>
              <a:buFont typeface="Arial"/>
              <a:buNone/>
              <a:defRPr sz="2400" kern="1200" baseline="0">
                <a:solidFill>
                  <a:schemeClr val="tx1">
                    <a:lumMod val="75000"/>
                    <a:lumOff val="25000"/>
                  </a:schemeClr>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CA" dirty="0"/>
              <a:t>Copper Foils</a:t>
            </a:r>
          </a:p>
        </p:txBody>
      </p:sp>
      <p:sp>
        <p:nvSpPr>
          <p:cNvPr id="8" name="Text Placeholder 4"/>
          <p:cNvSpPr txBox="1">
            <a:spLocks/>
          </p:cNvSpPr>
          <p:nvPr/>
        </p:nvSpPr>
        <p:spPr>
          <a:xfrm>
            <a:off x="181179" y="5074461"/>
            <a:ext cx="2495232" cy="371475"/>
          </a:xfrm>
          <a:prstGeom prst="rect">
            <a:avLst/>
          </a:prstGeom>
        </p:spPr>
        <p:txBody>
          <a:bodyPr/>
          <a:lstStyle>
            <a:lvl1pPr marL="0" indent="0" algn="l" defTabSz="457200" rtl="0" eaLnBrk="1" latinLnBrk="0" hangingPunct="1">
              <a:spcBef>
                <a:spcPct val="20000"/>
              </a:spcBef>
              <a:buFont typeface="Arial"/>
              <a:buNone/>
              <a:defRPr sz="2400" kern="1200" baseline="0">
                <a:solidFill>
                  <a:schemeClr val="tx1">
                    <a:lumMod val="75000"/>
                    <a:lumOff val="25000"/>
                  </a:schemeClr>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CA" dirty="0"/>
              <a:t>Foil Hangers</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1389" t="9605" b="15370"/>
          <a:stretch/>
        </p:blipFill>
        <p:spPr>
          <a:xfrm>
            <a:off x="351642" y="2386982"/>
            <a:ext cx="2154305" cy="2736000"/>
          </a:xfrm>
          <a:prstGeom prst="rect">
            <a:avLst/>
          </a:prstGeom>
        </p:spPr>
      </p:pic>
      <p:sp>
        <p:nvSpPr>
          <p:cNvPr id="11" name="Text Placeholder 4"/>
          <p:cNvSpPr txBox="1">
            <a:spLocks/>
          </p:cNvSpPr>
          <p:nvPr/>
        </p:nvSpPr>
        <p:spPr>
          <a:xfrm>
            <a:off x="2986716" y="5122982"/>
            <a:ext cx="2779084" cy="371475"/>
          </a:xfrm>
          <a:prstGeom prst="rect">
            <a:avLst/>
          </a:prstGeom>
        </p:spPr>
        <p:txBody>
          <a:bodyPr/>
          <a:lstStyle>
            <a:lvl1pPr marL="0" indent="0" algn="l" defTabSz="457200" rtl="0" eaLnBrk="1" latinLnBrk="0" hangingPunct="1">
              <a:spcBef>
                <a:spcPct val="20000"/>
              </a:spcBef>
              <a:buFont typeface="Arial"/>
              <a:buNone/>
              <a:defRPr sz="2400" kern="1200" baseline="0">
                <a:solidFill>
                  <a:schemeClr val="tx1">
                    <a:lumMod val="75000"/>
                    <a:lumOff val="25000"/>
                  </a:schemeClr>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CA" dirty="0"/>
              <a:t>Foil Counting Station</a:t>
            </a:r>
          </a:p>
        </p:txBody>
      </p:sp>
      <p:pic>
        <p:nvPicPr>
          <p:cNvPr id="12"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781" t="24274" b="3950"/>
          <a:stretch/>
        </p:blipFill>
        <p:spPr bwMode="auto">
          <a:xfrm>
            <a:off x="6578740" y="1133007"/>
            <a:ext cx="1616034" cy="1473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4"/>
          <p:cNvSpPr txBox="1">
            <a:spLocks/>
          </p:cNvSpPr>
          <p:nvPr/>
        </p:nvSpPr>
        <p:spPr>
          <a:xfrm>
            <a:off x="6143903" y="2596928"/>
            <a:ext cx="2495232" cy="371475"/>
          </a:xfrm>
          <a:prstGeom prst="rect">
            <a:avLst/>
          </a:prstGeom>
        </p:spPr>
        <p:txBody>
          <a:bodyPr/>
          <a:lstStyle>
            <a:lvl1pPr marL="0" indent="0" algn="l" defTabSz="457200" rtl="0" eaLnBrk="1" latinLnBrk="0" hangingPunct="1">
              <a:spcBef>
                <a:spcPct val="20000"/>
              </a:spcBef>
              <a:buFont typeface="Arial"/>
              <a:buNone/>
              <a:defRPr sz="2400" kern="1200" baseline="0">
                <a:solidFill>
                  <a:schemeClr val="tx1">
                    <a:lumMod val="75000"/>
                    <a:lumOff val="25000"/>
                  </a:schemeClr>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CA" dirty="0"/>
              <a:t>Reference Wheel</a:t>
            </a:r>
          </a:p>
        </p:txBody>
      </p:sp>
      <p:pic>
        <p:nvPicPr>
          <p:cNvPr id="7" name="Picture 6"/>
          <p:cNvPicPr>
            <a:picLocks noChangeAspect="1"/>
          </p:cNvPicPr>
          <p:nvPr/>
        </p:nvPicPr>
        <p:blipFill>
          <a:blip r:embed="rId5"/>
          <a:stretch>
            <a:fillRect/>
          </a:stretch>
        </p:blipFill>
        <p:spPr>
          <a:xfrm>
            <a:off x="3085521" y="2386982"/>
            <a:ext cx="2581473" cy="2736000"/>
          </a:xfrm>
          <a:prstGeom prst="rect">
            <a:avLst/>
          </a:prstGeom>
        </p:spPr>
      </p:pic>
    </p:spTree>
    <p:extLst>
      <p:ext uri="{BB962C8B-B14F-4D97-AF65-F5344CB8AC3E}">
        <p14:creationId xmlns:p14="http://schemas.microsoft.com/office/powerpoint/2010/main" val="33206982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0"/>
          </p:nvPr>
        </p:nvPicPr>
        <p:blipFill>
          <a:blip r:embed="rId2">
            <a:extLst>
              <a:ext uri="{28A0092B-C50C-407E-A947-70E740481C1C}">
                <a14:useLocalDpi xmlns:a14="http://schemas.microsoft.com/office/drawing/2010/main" val="0"/>
              </a:ext>
            </a:extLst>
          </a:blip>
          <a:stretch>
            <a:fillRect/>
          </a:stretch>
        </p:blipFill>
        <p:spPr>
          <a:xfrm>
            <a:off x="1933931" y="1474788"/>
            <a:ext cx="5263439" cy="4089400"/>
          </a:xfrm>
        </p:spPr>
      </p:pic>
      <p:sp>
        <p:nvSpPr>
          <p:cNvPr id="3" name="Title 2"/>
          <p:cNvSpPr>
            <a:spLocks noGrp="1"/>
          </p:cNvSpPr>
          <p:nvPr>
            <p:ph type="title"/>
          </p:nvPr>
        </p:nvSpPr>
        <p:spPr/>
        <p:txBody>
          <a:bodyPr/>
          <a:lstStyle/>
          <a:p>
            <a:r>
              <a:rPr lang="en-CA" dirty="0"/>
              <a:t>ZED-2 Background</a:t>
            </a:r>
          </a:p>
        </p:txBody>
      </p:sp>
      <p:sp>
        <p:nvSpPr>
          <p:cNvPr id="4" name="Text Placeholder 3"/>
          <p:cNvSpPr>
            <a:spLocks noGrp="1"/>
          </p:cNvSpPr>
          <p:nvPr>
            <p:ph type="body" sz="quarter" idx="11"/>
          </p:nvPr>
        </p:nvSpPr>
        <p:spPr>
          <a:xfrm>
            <a:off x="265113" y="1075199"/>
            <a:ext cx="8601073" cy="399374"/>
          </a:xfrm>
        </p:spPr>
        <p:txBody>
          <a:bodyPr/>
          <a:lstStyle/>
          <a:p>
            <a:r>
              <a:rPr lang="en-CA" dirty="0"/>
              <a:t>ZED-2 Control Room</a:t>
            </a:r>
          </a:p>
        </p:txBody>
      </p:sp>
    </p:spTree>
    <p:extLst>
      <p:ext uri="{BB962C8B-B14F-4D97-AF65-F5344CB8AC3E}">
        <p14:creationId xmlns:p14="http://schemas.microsoft.com/office/powerpoint/2010/main" val="3801446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a:t>ZED-2 Experiments</a:t>
            </a:r>
          </a:p>
        </p:txBody>
      </p:sp>
      <p:sp>
        <p:nvSpPr>
          <p:cNvPr id="4" name="Text Placeholder 3"/>
          <p:cNvSpPr>
            <a:spLocks noGrp="1"/>
          </p:cNvSpPr>
          <p:nvPr>
            <p:ph type="body" sz="quarter" idx="11"/>
          </p:nvPr>
        </p:nvSpPr>
        <p:spPr>
          <a:xfrm>
            <a:off x="265113" y="1075199"/>
            <a:ext cx="8601073" cy="399374"/>
          </a:xfrm>
        </p:spPr>
        <p:txBody>
          <a:bodyPr/>
          <a:lstStyle/>
          <a:p>
            <a:r>
              <a:rPr lang="en-CA" dirty="0"/>
              <a:t>Core Configurations</a:t>
            </a:r>
          </a:p>
        </p:txBody>
      </p:sp>
      <p:pic>
        <p:nvPicPr>
          <p:cNvPr id="5" name="Picture 12" descr="C:\Documents and Settings\atfieldj\Desktop\ZEEP Lattice.wmf"/>
          <p:cNvPicPr>
            <a:picLocks noChangeAspect="1" noChangeArrowheads="1"/>
          </p:cNvPicPr>
          <p:nvPr/>
        </p:nvPicPr>
        <p:blipFill>
          <a:blip r:embed="rId2" cstate="print"/>
          <a:srcRect l="27808" r="27808"/>
          <a:stretch>
            <a:fillRect/>
          </a:stretch>
        </p:blipFill>
        <p:spPr bwMode="auto">
          <a:xfrm>
            <a:off x="6628990" y="1474573"/>
            <a:ext cx="1848260" cy="1719890"/>
          </a:xfrm>
          <a:prstGeom prst="rect">
            <a:avLst/>
          </a:prstGeom>
          <a:noFill/>
          <a:ln w="9525">
            <a:noFill/>
            <a:miter lim="800000"/>
            <a:headEnd/>
            <a:tailEnd/>
          </a:ln>
        </p:spPr>
      </p:pic>
      <p:pic>
        <p:nvPicPr>
          <p:cNvPr id="6" name="Picture 16" descr="H:\Winter School\Winter School 2012 Julian\Lattice2.wmf"/>
          <p:cNvPicPr>
            <a:picLocks noChangeAspect="1" noChangeArrowheads="1"/>
          </p:cNvPicPr>
          <p:nvPr/>
        </p:nvPicPr>
        <p:blipFill>
          <a:blip r:embed="rId3" cstate="print"/>
          <a:srcRect l="28049" r="27077"/>
          <a:stretch>
            <a:fillRect/>
          </a:stretch>
        </p:blipFill>
        <p:spPr bwMode="auto">
          <a:xfrm>
            <a:off x="3636471" y="3585640"/>
            <a:ext cx="2062824" cy="1898642"/>
          </a:xfrm>
          <a:prstGeom prst="rect">
            <a:avLst/>
          </a:prstGeom>
          <a:noFill/>
          <a:ln w="9525">
            <a:noFill/>
            <a:miter lim="800000"/>
            <a:headEnd/>
            <a:tailEnd/>
          </a:ln>
        </p:spPr>
      </p:pic>
      <p:pic>
        <p:nvPicPr>
          <p:cNvPr id="7" name="Picture 18" descr="H:\Winter School\Winter School 2012 Julian\Lattice 3.wmf"/>
          <p:cNvPicPr>
            <a:picLocks noChangeAspect="1" noChangeArrowheads="1"/>
          </p:cNvPicPr>
          <p:nvPr/>
        </p:nvPicPr>
        <p:blipFill>
          <a:blip r:embed="rId4" cstate="print"/>
          <a:srcRect l="20392" r="19595"/>
          <a:stretch>
            <a:fillRect/>
          </a:stretch>
        </p:blipFill>
        <p:spPr bwMode="auto">
          <a:xfrm>
            <a:off x="5890736" y="3602045"/>
            <a:ext cx="2097957" cy="1898642"/>
          </a:xfrm>
          <a:prstGeom prst="rect">
            <a:avLst/>
          </a:prstGeom>
          <a:noFill/>
          <a:ln w="9525">
            <a:noFill/>
            <a:miter lim="800000"/>
            <a:headEnd/>
            <a:tailEnd/>
          </a:ln>
        </p:spPr>
      </p:pic>
      <p:pic>
        <p:nvPicPr>
          <p:cNvPr id="8" name="Picture 20" descr="H:\Winter School\Winter School 2012 Julian\Lattice 4.wmf"/>
          <p:cNvPicPr>
            <a:picLocks noChangeAspect="1" noChangeArrowheads="1"/>
          </p:cNvPicPr>
          <p:nvPr/>
        </p:nvPicPr>
        <p:blipFill>
          <a:blip r:embed="rId5" cstate="print"/>
          <a:srcRect l="19327" r="20836"/>
          <a:stretch>
            <a:fillRect/>
          </a:stretch>
        </p:blipFill>
        <p:spPr bwMode="auto">
          <a:xfrm>
            <a:off x="478449" y="1474573"/>
            <a:ext cx="1894686" cy="1719890"/>
          </a:xfrm>
          <a:prstGeom prst="rect">
            <a:avLst/>
          </a:prstGeom>
          <a:noFill/>
          <a:ln w="9525">
            <a:noFill/>
            <a:miter lim="800000"/>
            <a:headEnd/>
            <a:tailEnd/>
          </a:ln>
        </p:spPr>
      </p:pic>
      <p:pic>
        <p:nvPicPr>
          <p:cNvPr id="9" name="Picture 11" descr="H:\Winter School\Winter School 2012 Julian\Lattice 5.wmf"/>
          <p:cNvPicPr>
            <a:picLocks noChangeAspect="1" noChangeArrowheads="1"/>
          </p:cNvPicPr>
          <p:nvPr/>
        </p:nvPicPr>
        <p:blipFill>
          <a:blip r:embed="rId6" cstate="print"/>
          <a:srcRect l="20622" r="21220"/>
          <a:stretch>
            <a:fillRect/>
          </a:stretch>
        </p:blipFill>
        <p:spPr bwMode="auto">
          <a:xfrm>
            <a:off x="4581361" y="1475688"/>
            <a:ext cx="1850769" cy="1728344"/>
          </a:xfrm>
          <a:prstGeom prst="rect">
            <a:avLst/>
          </a:prstGeom>
          <a:noFill/>
          <a:ln w="9525">
            <a:noFill/>
            <a:miter lim="800000"/>
            <a:headEnd/>
            <a:tailEnd/>
          </a:ln>
        </p:spPr>
      </p:pic>
      <p:pic>
        <p:nvPicPr>
          <p:cNvPr id="10" name="Picture 9"/>
          <p:cNvPicPr>
            <a:picLocks noChangeAspect="1"/>
          </p:cNvPicPr>
          <p:nvPr/>
        </p:nvPicPr>
        <p:blipFill rotWithShape="1">
          <a:blip r:embed="rId7" cstate="print"/>
          <a:srcRect l="14683" t="22514" r="4071" b="12920"/>
          <a:stretch/>
        </p:blipFill>
        <p:spPr bwMode="auto">
          <a:xfrm>
            <a:off x="2520932" y="1427265"/>
            <a:ext cx="1863569" cy="1863568"/>
          </a:xfrm>
          <a:prstGeom prst="rect">
            <a:avLst/>
          </a:prstGeom>
          <a:noFill/>
          <a:ln w="9525">
            <a:noFill/>
            <a:miter lim="800000"/>
            <a:headEnd/>
            <a:tailEnd/>
          </a:ln>
        </p:spPr>
      </p:pic>
      <p:pic>
        <p:nvPicPr>
          <p:cNvPr id="13" name="Picture 15" descr="H:\Winter School\Winter School 2012 Julian\Lattice 1.wmf"/>
          <p:cNvPicPr>
            <a:picLocks noChangeAspect="1" noChangeArrowheads="1"/>
          </p:cNvPicPr>
          <p:nvPr/>
        </p:nvPicPr>
        <p:blipFill>
          <a:blip r:embed="rId8" cstate="print"/>
          <a:srcRect l="28571" r="27618"/>
          <a:stretch>
            <a:fillRect/>
          </a:stretch>
        </p:blipFill>
        <p:spPr bwMode="auto">
          <a:xfrm>
            <a:off x="1386673" y="3585640"/>
            <a:ext cx="1992689" cy="1878707"/>
          </a:xfrm>
          <a:prstGeom prst="rect">
            <a:avLst/>
          </a:prstGeom>
          <a:noFill/>
          <a:ln w="9525">
            <a:noFill/>
            <a:miter lim="800000"/>
            <a:headEnd/>
            <a:tailEnd/>
          </a:ln>
        </p:spPr>
      </p:pic>
    </p:spTree>
    <p:extLst>
      <p:ext uri="{BB962C8B-B14F-4D97-AF65-F5344CB8AC3E}">
        <p14:creationId xmlns:p14="http://schemas.microsoft.com/office/powerpoint/2010/main" val="20566081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a:t>ZED-2 Experiments</a:t>
            </a:r>
          </a:p>
        </p:txBody>
      </p:sp>
      <p:sp>
        <p:nvSpPr>
          <p:cNvPr id="4" name="Text Placeholder 3"/>
          <p:cNvSpPr>
            <a:spLocks noGrp="1"/>
          </p:cNvSpPr>
          <p:nvPr>
            <p:ph type="body" sz="quarter" idx="11"/>
          </p:nvPr>
        </p:nvSpPr>
        <p:spPr>
          <a:xfrm>
            <a:off x="265113" y="1075199"/>
            <a:ext cx="8601073" cy="399374"/>
          </a:xfrm>
        </p:spPr>
        <p:txBody>
          <a:bodyPr/>
          <a:lstStyle/>
          <a:p>
            <a:r>
              <a:rPr lang="en-CA" dirty="0"/>
              <a:t>Flux Maps</a:t>
            </a:r>
          </a:p>
        </p:txBody>
      </p:sp>
      <p:pic>
        <p:nvPicPr>
          <p:cNvPr id="5" name="Picture 11"/>
          <p:cNvPicPr>
            <a:picLocks noChangeAspect="1" noChangeArrowheads="1"/>
          </p:cNvPicPr>
          <p:nvPr/>
        </p:nvPicPr>
        <p:blipFill>
          <a:blip r:embed="rId2" cstate="print"/>
          <a:srcRect/>
          <a:stretch>
            <a:fillRect/>
          </a:stretch>
        </p:blipFill>
        <p:spPr bwMode="auto">
          <a:xfrm>
            <a:off x="4945062" y="476669"/>
            <a:ext cx="3921124" cy="5181599"/>
          </a:xfrm>
          <a:prstGeom prst="rect">
            <a:avLst/>
          </a:prstGeom>
          <a:solidFill>
            <a:schemeClr val="bg1"/>
          </a:solidFill>
          <a:ln w="3175">
            <a:noFill/>
            <a:miter lim="800000"/>
            <a:headEnd/>
            <a:tailEnd/>
          </a:ln>
        </p:spPr>
      </p:pic>
      <p:pic>
        <p:nvPicPr>
          <p:cNvPr id="6" name="Picture 10"/>
          <p:cNvPicPr>
            <a:picLocks noChangeAspect="1" noChangeArrowheads="1"/>
          </p:cNvPicPr>
          <p:nvPr/>
        </p:nvPicPr>
        <p:blipFill>
          <a:blip r:embed="rId3" cstate="print"/>
          <a:srcRect/>
          <a:stretch>
            <a:fillRect/>
          </a:stretch>
        </p:blipFill>
        <p:spPr bwMode="auto">
          <a:xfrm>
            <a:off x="609600" y="1474573"/>
            <a:ext cx="3796205" cy="3764292"/>
          </a:xfrm>
          <a:prstGeom prst="rect">
            <a:avLst/>
          </a:prstGeom>
          <a:solidFill>
            <a:schemeClr val="bg1"/>
          </a:solidFill>
          <a:ln w="3175">
            <a:noFill/>
            <a:miter lim="800000"/>
            <a:headEnd/>
            <a:tailEnd/>
          </a:ln>
        </p:spPr>
      </p:pic>
    </p:spTree>
    <p:extLst>
      <p:ext uri="{BB962C8B-B14F-4D97-AF65-F5344CB8AC3E}">
        <p14:creationId xmlns:p14="http://schemas.microsoft.com/office/powerpoint/2010/main" val="14848199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265113" y="1474573"/>
            <a:ext cx="8601074" cy="4088821"/>
          </a:xfrm>
        </p:spPr>
        <p:txBody>
          <a:bodyPr/>
          <a:lstStyle/>
          <a:p>
            <a:pPr>
              <a:spcBef>
                <a:spcPts val="500"/>
              </a:spcBef>
              <a:spcAft>
                <a:spcPts val="500"/>
              </a:spcAft>
            </a:pPr>
            <a:r>
              <a:rPr lang="en-CA" dirty="0"/>
              <a:t>Calibrate 30 Vanadium Detectors per reactor operation</a:t>
            </a:r>
          </a:p>
          <a:p>
            <a:pPr>
              <a:spcBef>
                <a:spcPts val="500"/>
              </a:spcBef>
              <a:spcAft>
                <a:spcPts val="500"/>
              </a:spcAft>
            </a:pPr>
            <a:r>
              <a:rPr lang="en-CA" dirty="0"/>
              <a:t>Calibrate an entire </a:t>
            </a:r>
            <a:r>
              <a:rPr lang="en-CA" dirty="0" err="1"/>
              <a:t>CANDU</a:t>
            </a:r>
            <a:r>
              <a:rPr lang="en-CA" dirty="0"/>
              <a:t> 6 Reactor fleet in less than 1 week</a:t>
            </a:r>
          </a:p>
          <a:p>
            <a:pPr>
              <a:spcBef>
                <a:spcPts val="500"/>
              </a:spcBef>
              <a:spcAft>
                <a:spcPts val="500"/>
              </a:spcAft>
            </a:pPr>
            <a:r>
              <a:rPr lang="en-CA" dirty="0"/>
              <a:t>ZED-2 Counting Laboratory aids in calibrating detectors</a:t>
            </a:r>
          </a:p>
        </p:txBody>
      </p:sp>
      <p:sp>
        <p:nvSpPr>
          <p:cNvPr id="3" name="Title 2"/>
          <p:cNvSpPr>
            <a:spLocks noGrp="1"/>
          </p:cNvSpPr>
          <p:nvPr>
            <p:ph type="title"/>
          </p:nvPr>
        </p:nvSpPr>
        <p:spPr/>
        <p:txBody>
          <a:bodyPr/>
          <a:lstStyle/>
          <a:p>
            <a:r>
              <a:rPr lang="en-CA" dirty="0"/>
              <a:t>ZED-2 Experiments</a:t>
            </a:r>
          </a:p>
        </p:txBody>
      </p:sp>
      <p:sp>
        <p:nvSpPr>
          <p:cNvPr id="4" name="Text Placeholder 3"/>
          <p:cNvSpPr>
            <a:spLocks noGrp="1"/>
          </p:cNvSpPr>
          <p:nvPr>
            <p:ph type="body" sz="quarter" idx="11"/>
          </p:nvPr>
        </p:nvSpPr>
        <p:spPr>
          <a:xfrm>
            <a:off x="265113" y="1075199"/>
            <a:ext cx="8601073" cy="399374"/>
          </a:xfrm>
        </p:spPr>
        <p:txBody>
          <a:bodyPr/>
          <a:lstStyle/>
          <a:p>
            <a:r>
              <a:rPr lang="en-CA" dirty="0"/>
              <a:t>Self Powered Flux Detector Calibrations</a:t>
            </a:r>
          </a:p>
        </p:txBody>
      </p:sp>
      <p:pic>
        <p:nvPicPr>
          <p:cNvPr id="6" name="Picture 4" descr="V_Fixture_Loading.jpg"/>
          <p:cNvPicPr>
            <a:picLocks noChangeAspect="1"/>
          </p:cNvPicPr>
          <p:nvPr/>
        </p:nvPicPr>
        <p:blipFill rotWithShape="1">
          <a:blip r:embed="rId2">
            <a:extLst>
              <a:ext uri="{28A0092B-C50C-407E-A947-70E740481C1C}">
                <a14:useLocalDpi xmlns:a14="http://schemas.microsoft.com/office/drawing/2010/main" val="0"/>
              </a:ext>
            </a:extLst>
          </a:blip>
          <a:srcRect t="20519" b="28370"/>
          <a:stretch/>
        </p:blipFill>
        <p:spPr bwMode="auto">
          <a:xfrm>
            <a:off x="1019837" y="3321050"/>
            <a:ext cx="4342158" cy="1664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atfieldj\Desktop\Pictures for TRTR Presentation\IMG_1724.JPG"/>
          <p:cNvPicPr>
            <a:picLocks noChangeAspect="1" noChangeArrowheads="1"/>
          </p:cNvPicPr>
          <p:nvPr/>
        </p:nvPicPr>
        <p:blipFill>
          <a:blip r:embed="rId3">
            <a:lum bright="10000" contrast="20000"/>
          </a:blip>
          <a:srcRect t="37031" r="8952" b="23112"/>
          <a:stretch>
            <a:fillRect/>
          </a:stretch>
        </p:blipFill>
        <p:spPr bwMode="auto">
          <a:xfrm rot="5400000">
            <a:off x="5338406" y="3521514"/>
            <a:ext cx="2820194" cy="1263567"/>
          </a:xfrm>
          <a:prstGeom prst="rect">
            <a:avLst/>
          </a:prstGeom>
          <a:noFill/>
        </p:spPr>
      </p:pic>
    </p:spTree>
    <p:extLst>
      <p:ext uri="{BB962C8B-B14F-4D97-AF65-F5344CB8AC3E}">
        <p14:creationId xmlns:p14="http://schemas.microsoft.com/office/powerpoint/2010/main" val="1532754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0"/>
          </p:nvPr>
        </p:nvPicPr>
        <p:blipFill>
          <a:blip r:embed="rId3"/>
          <a:stretch>
            <a:fillRect/>
          </a:stretch>
        </p:blipFill>
        <p:spPr>
          <a:xfrm>
            <a:off x="1550584" y="1474788"/>
            <a:ext cx="6030132" cy="4089400"/>
          </a:xfrm>
          <a:prstGeom prst="rect">
            <a:avLst/>
          </a:prstGeom>
        </p:spPr>
      </p:pic>
      <p:sp>
        <p:nvSpPr>
          <p:cNvPr id="3" name="Title 2"/>
          <p:cNvSpPr>
            <a:spLocks noGrp="1"/>
          </p:cNvSpPr>
          <p:nvPr>
            <p:ph type="title"/>
          </p:nvPr>
        </p:nvSpPr>
        <p:spPr/>
        <p:txBody>
          <a:bodyPr/>
          <a:lstStyle/>
          <a:p>
            <a:r>
              <a:rPr lang="en-CA" dirty="0"/>
              <a:t>ZED-2 Background</a:t>
            </a:r>
          </a:p>
        </p:txBody>
      </p:sp>
      <p:sp>
        <p:nvSpPr>
          <p:cNvPr id="4" name="Text Placeholder 3"/>
          <p:cNvSpPr>
            <a:spLocks noGrp="1"/>
          </p:cNvSpPr>
          <p:nvPr>
            <p:ph type="body" sz="quarter" idx="11"/>
          </p:nvPr>
        </p:nvSpPr>
        <p:spPr>
          <a:xfrm>
            <a:off x="265113" y="1075199"/>
            <a:ext cx="8601073" cy="399374"/>
          </a:xfrm>
        </p:spPr>
        <p:txBody>
          <a:bodyPr/>
          <a:lstStyle/>
          <a:p>
            <a:r>
              <a:rPr lang="en-CA" dirty="0"/>
              <a:t>Canadian Nuclear Laboratories (</a:t>
            </a:r>
            <a:r>
              <a:rPr lang="en-CA" dirty="0" err="1"/>
              <a:t>CNL</a:t>
            </a:r>
            <a:r>
              <a:rPr lang="en-CA" dirty="0"/>
              <a:t>) Location</a:t>
            </a:r>
          </a:p>
        </p:txBody>
      </p:sp>
      <p:sp>
        <p:nvSpPr>
          <p:cNvPr id="6" name="Oval 5"/>
          <p:cNvSpPr/>
          <p:nvPr/>
        </p:nvSpPr>
        <p:spPr>
          <a:xfrm>
            <a:off x="5817395" y="2405063"/>
            <a:ext cx="67150" cy="66675"/>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7" name="TextBox 6"/>
          <p:cNvSpPr txBox="1"/>
          <p:nvPr/>
        </p:nvSpPr>
        <p:spPr>
          <a:xfrm>
            <a:off x="4776785" y="2088592"/>
            <a:ext cx="1245395" cy="369332"/>
          </a:xfrm>
          <a:prstGeom prst="rect">
            <a:avLst/>
          </a:prstGeom>
          <a:noFill/>
        </p:spPr>
        <p:txBody>
          <a:bodyPr wrap="square" rtlCol="0">
            <a:spAutoFit/>
          </a:bodyPr>
          <a:lstStyle/>
          <a:p>
            <a:r>
              <a:rPr lang="en-CA" dirty="0">
                <a:solidFill>
                  <a:schemeClr val="bg1"/>
                </a:solidFill>
              </a:rPr>
              <a:t>Chalk River</a:t>
            </a:r>
          </a:p>
        </p:txBody>
      </p:sp>
    </p:spTree>
    <p:extLst>
      <p:ext uri="{BB962C8B-B14F-4D97-AF65-F5344CB8AC3E}">
        <p14:creationId xmlns:p14="http://schemas.microsoft.com/office/powerpoint/2010/main" val="32204627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265113" y="1474573"/>
            <a:ext cx="6275387" cy="4088821"/>
          </a:xfrm>
        </p:spPr>
        <p:txBody>
          <a:bodyPr/>
          <a:lstStyle/>
          <a:p>
            <a:pPr>
              <a:spcBef>
                <a:spcPts val="500"/>
              </a:spcBef>
              <a:spcAft>
                <a:spcPts val="500"/>
              </a:spcAft>
            </a:pPr>
            <a:r>
              <a:rPr lang="en-CA" dirty="0"/>
              <a:t>Low Flux (Maximum </a:t>
            </a:r>
            <a:r>
              <a:rPr lang="en-US" dirty="0"/>
              <a:t>10</a:t>
            </a:r>
            <a:r>
              <a:rPr lang="en-US" baseline="30000" dirty="0"/>
              <a:t>9</a:t>
            </a:r>
            <a:r>
              <a:rPr lang="en-US" dirty="0"/>
              <a:t> </a:t>
            </a:r>
            <a:r>
              <a:rPr lang="en-US" dirty="0" err="1"/>
              <a:t>n</a:t>
            </a:r>
            <a:r>
              <a:rPr lang="en-US" dirty="0" err="1">
                <a:latin typeface="Symath" pitchFamily="2" charset="0"/>
              </a:rPr>
              <a:t>H</a:t>
            </a:r>
            <a:r>
              <a:rPr lang="en-US" dirty="0" err="1"/>
              <a:t>cm</a:t>
            </a:r>
            <a:r>
              <a:rPr lang="en-US" baseline="30000" dirty="0"/>
              <a:t>-</a:t>
            </a:r>
            <a:r>
              <a:rPr lang="en-US" baseline="30000" dirty="0" err="1"/>
              <a:t>2</a:t>
            </a:r>
            <a:r>
              <a:rPr lang="en-US" dirty="0" err="1">
                <a:latin typeface="Symath" pitchFamily="2" charset="0"/>
              </a:rPr>
              <a:t>H</a:t>
            </a:r>
            <a:r>
              <a:rPr lang="en-US" dirty="0" err="1"/>
              <a:t>s</a:t>
            </a:r>
            <a:r>
              <a:rPr lang="en-US" baseline="30000" dirty="0"/>
              <a:t>-1</a:t>
            </a:r>
            <a:r>
              <a:rPr lang="en-US" dirty="0"/>
              <a:t>)</a:t>
            </a:r>
          </a:p>
          <a:p>
            <a:pPr>
              <a:spcBef>
                <a:spcPts val="500"/>
              </a:spcBef>
              <a:spcAft>
                <a:spcPts val="500"/>
              </a:spcAft>
            </a:pPr>
            <a:r>
              <a:rPr lang="en-US" dirty="0"/>
              <a:t>Same Day Handling</a:t>
            </a:r>
          </a:p>
          <a:p>
            <a:pPr>
              <a:spcBef>
                <a:spcPts val="500"/>
              </a:spcBef>
              <a:spcAft>
                <a:spcPts val="500"/>
              </a:spcAft>
            </a:pPr>
            <a:r>
              <a:rPr lang="en-US" dirty="0"/>
              <a:t>ZED-2 Counting Laboratory Support</a:t>
            </a:r>
            <a:r>
              <a:rPr lang="en-CA" dirty="0"/>
              <a:t> </a:t>
            </a:r>
          </a:p>
          <a:p>
            <a:pPr>
              <a:spcBef>
                <a:spcPts val="500"/>
              </a:spcBef>
              <a:spcAft>
                <a:spcPts val="500"/>
              </a:spcAft>
            </a:pPr>
            <a:endParaRPr lang="en-CA" dirty="0"/>
          </a:p>
        </p:txBody>
      </p:sp>
      <p:sp>
        <p:nvSpPr>
          <p:cNvPr id="3" name="Title 2"/>
          <p:cNvSpPr>
            <a:spLocks noGrp="1"/>
          </p:cNvSpPr>
          <p:nvPr>
            <p:ph type="title"/>
          </p:nvPr>
        </p:nvSpPr>
        <p:spPr/>
        <p:txBody>
          <a:bodyPr/>
          <a:lstStyle/>
          <a:p>
            <a:r>
              <a:rPr lang="en-CA" dirty="0"/>
              <a:t>ZED-2 Experiments</a:t>
            </a:r>
          </a:p>
        </p:txBody>
      </p:sp>
      <p:sp>
        <p:nvSpPr>
          <p:cNvPr id="4" name="Text Placeholder 3"/>
          <p:cNvSpPr>
            <a:spLocks noGrp="1"/>
          </p:cNvSpPr>
          <p:nvPr>
            <p:ph type="body" sz="quarter" idx="11"/>
          </p:nvPr>
        </p:nvSpPr>
        <p:spPr>
          <a:xfrm>
            <a:off x="265113" y="1075199"/>
            <a:ext cx="8601073" cy="399374"/>
          </a:xfrm>
        </p:spPr>
        <p:txBody>
          <a:bodyPr/>
          <a:lstStyle/>
          <a:p>
            <a:r>
              <a:rPr lang="en-CA" dirty="0"/>
              <a:t>Ion Chamber Calibrations</a:t>
            </a:r>
          </a:p>
        </p:txBody>
      </p:sp>
      <p:grpSp>
        <p:nvGrpSpPr>
          <p:cNvPr id="7" name="Group 6"/>
          <p:cNvGrpSpPr/>
          <p:nvPr/>
        </p:nvGrpSpPr>
        <p:grpSpPr>
          <a:xfrm>
            <a:off x="6339839" y="1472462"/>
            <a:ext cx="2074065" cy="3742204"/>
            <a:chOff x="6879114" y="1472462"/>
            <a:chExt cx="2074065" cy="3742204"/>
          </a:xfrm>
        </p:grpSpPr>
        <p:sp>
          <p:nvSpPr>
            <p:cNvPr id="5" name="Rectangle 4"/>
            <p:cNvSpPr/>
            <p:nvPr/>
          </p:nvSpPr>
          <p:spPr>
            <a:xfrm>
              <a:off x="6879114" y="2158254"/>
              <a:ext cx="574040" cy="45719"/>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noFill/>
              </a:endParaRPr>
            </a:p>
          </p:txBody>
        </p:sp>
        <p:sp>
          <p:nvSpPr>
            <p:cNvPr id="6" name="Rectangle 5"/>
            <p:cNvSpPr/>
            <p:nvPr/>
          </p:nvSpPr>
          <p:spPr>
            <a:xfrm>
              <a:off x="6879114" y="2203973"/>
              <a:ext cx="574040" cy="45719"/>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noFill/>
              </a:endParaRPr>
            </a:p>
          </p:txBody>
        </p:sp>
        <p:cxnSp>
          <p:nvCxnSpPr>
            <p:cNvPr id="8" name="Straight Connector 7"/>
            <p:cNvCxnSpPr/>
            <p:nvPr/>
          </p:nvCxnSpPr>
          <p:spPr>
            <a:xfrm>
              <a:off x="6993414" y="2249692"/>
              <a:ext cx="0" cy="37846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343934" y="2249692"/>
              <a:ext cx="0" cy="468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993414" y="2866912"/>
              <a:ext cx="0" cy="1254284"/>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343934" y="2956450"/>
              <a:ext cx="0" cy="1254284"/>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993414" y="4404560"/>
              <a:ext cx="0" cy="474826"/>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7343934" y="4494098"/>
              <a:ext cx="0" cy="385288"/>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6879114" y="4879386"/>
              <a:ext cx="574040" cy="335280"/>
            </a:xfrm>
            <a:prstGeom prst="rect">
              <a:avLst/>
            </a:prstGeom>
            <a:solidFill>
              <a:schemeClr val="accent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noFill/>
              </a:endParaRPr>
            </a:p>
          </p:txBody>
        </p:sp>
        <p:cxnSp>
          <p:nvCxnSpPr>
            <p:cNvPr id="22" name="Straight Connector 21"/>
            <p:cNvCxnSpPr/>
            <p:nvPr/>
          </p:nvCxnSpPr>
          <p:spPr>
            <a:xfrm flipH="1">
              <a:off x="6881018" y="2628154"/>
              <a:ext cx="304800" cy="0"/>
            </a:xfrm>
            <a:prstGeom prst="line">
              <a:avLst/>
            </a:prstGeom>
            <a:ln w="1270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a:off x="7138194" y="2717692"/>
              <a:ext cx="304800" cy="0"/>
            </a:xfrm>
            <a:prstGeom prst="line">
              <a:avLst/>
            </a:prstGeom>
            <a:ln w="1270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7142956" y="2628154"/>
              <a:ext cx="38100" cy="89538"/>
            </a:xfrm>
            <a:prstGeom prst="line">
              <a:avLst/>
            </a:prstGeom>
            <a:ln w="1270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a:off x="6879114" y="2866912"/>
              <a:ext cx="304800" cy="0"/>
            </a:xfrm>
            <a:prstGeom prst="line">
              <a:avLst/>
            </a:prstGeom>
            <a:ln w="1270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a:off x="7136290" y="2956450"/>
              <a:ext cx="304800" cy="0"/>
            </a:xfrm>
            <a:prstGeom prst="line">
              <a:avLst/>
            </a:prstGeom>
            <a:ln w="1270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7141052" y="2866912"/>
              <a:ext cx="38100" cy="89538"/>
            </a:xfrm>
            <a:prstGeom prst="line">
              <a:avLst/>
            </a:prstGeom>
            <a:ln w="1270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a:off x="6883876" y="4121196"/>
              <a:ext cx="304800" cy="0"/>
            </a:xfrm>
            <a:prstGeom prst="line">
              <a:avLst/>
            </a:prstGeom>
            <a:ln w="1270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7141052" y="4210734"/>
              <a:ext cx="304800" cy="0"/>
            </a:xfrm>
            <a:prstGeom prst="line">
              <a:avLst/>
            </a:prstGeom>
            <a:ln w="1270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a:off x="7145814" y="4121196"/>
              <a:ext cx="38100" cy="89538"/>
            </a:xfrm>
            <a:prstGeom prst="line">
              <a:avLst/>
            </a:prstGeom>
            <a:ln w="1270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a:off x="6887687" y="4404560"/>
              <a:ext cx="304800" cy="0"/>
            </a:xfrm>
            <a:prstGeom prst="line">
              <a:avLst/>
            </a:prstGeom>
            <a:ln w="1270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a:off x="7144863" y="4494098"/>
              <a:ext cx="304800" cy="0"/>
            </a:xfrm>
            <a:prstGeom prst="line">
              <a:avLst/>
            </a:prstGeom>
            <a:ln w="1270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a:off x="7149625" y="4404560"/>
              <a:ext cx="38100" cy="89538"/>
            </a:xfrm>
            <a:prstGeom prst="line">
              <a:avLst/>
            </a:prstGeom>
            <a:ln w="1270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7182962" y="1474843"/>
              <a:ext cx="0" cy="115200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7149625" y="1472462"/>
              <a:ext cx="0" cy="115200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7183439" y="2961535"/>
              <a:ext cx="0" cy="43200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7150102" y="2961535"/>
              <a:ext cx="0" cy="43200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8" name="Rectangle 47"/>
            <p:cNvSpPr/>
            <p:nvPr/>
          </p:nvSpPr>
          <p:spPr>
            <a:xfrm>
              <a:off x="7112477" y="3395014"/>
              <a:ext cx="108000" cy="442820"/>
            </a:xfrm>
            <a:prstGeom prst="rect">
              <a:avLst/>
            </a:prstGeom>
            <a:solidFill>
              <a:srgbClr val="00B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noFill/>
              </a:endParaRPr>
            </a:p>
          </p:txBody>
        </p:sp>
        <p:sp>
          <p:nvSpPr>
            <p:cNvPr id="50" name="TextBox 49"/>
            <p:cNvSpPr txBox="1"/>
            <p:nvPr/>
          </p:nvSpPr>
          <p:spPr>
            <a:xfrm>
              <a:off x="7525382" y="1474573"/>
              <a:ext cx="1427797" cy="461665"/>
            </a:xfrm>
            <a:prstGeom prst="rect">
              <a:avLst/>
            </a:prstGeom>
            <a:noFill/>
          </p:spPr>
          <p:txBody>
            <a:bodyPr wrap="square" rtlCol="0">
              <a:spAutoFit/>
            </a:bodyPr>
            <a:lstStyle/>
            <a:p>
              <a:r>
                <a:rPr lang="en-CA" sz="1200" dirty="0"/>
                <a:t>Signal and High Voltage Cables</a:t>
              </a:r>
            </a:p>
          </p:txBody>
        </p:sp>
        <p:sp>
          <p:nvSpPr>
            <p:cNvPr id="51" name="TextBox 50"/>
            <p:cNvSpPr txBox="1"/>
            <p:nvPr/>
          </p:nvSpPr>
          <p:spPr>
            <a:xfrm>
              <a:off x="7525382" y="1980759"/>
              <a:ext cx="1427797" cy="276999"/>
            </a:xfrm>
            <a:prstGeom prst="rect">
              <a:avLst/>
            </a:prstGeom>
            <a:noFill/>
          </p:spPr>
          <p:txBody>
            <a:bodyPr wrap="square" rtlCol="0">
              <a:spAutoFit/>
            </a:bodyPr>
            <a:lstStyle/>
            <a:p>
              <a:r>
                <a:rPr lang="en-CA" sz="1200" dirty="0"/>
                <a:t>Positioning Clamp</a:t>
              </a:r>
            </a:p>
          </p:txBody>
        </p:sp>
        <p:sp>
          <p:nvSpPr>
            <p:cNvPr id="52" name="TextBox 51"/>
            <p:cNvSpPr txBox="1"/>
            <p:nvPr/>
          </p:nvSpPr>
          <p:spPr>
            <a:xfrm>
              <a:off x="7525382" y="3445092"/>
              <a:ext cx="1427797" cy="276999"/>
            </a:xfrm>
            <a:prstGeom prst="rect">
              <a:avLst/>
            </a:prstGeom>
            <a:noFill/>
          </p:spPr>
          <p:txBody>
            <a:bodyPr wrap="square" rtlCol="0">
              <a:spAutoFit/>
            </a:bodyPr>
            <a:lstStyle/>
            <a:p>
              <a:r>
                <a:rPr lang="en-CA" sz="1200" dirty="0"/>
                <a:t>Ion Chamber</a:t>
              </a:r>
            </a:p>
          </p:txBody>
        </p:sp>
        <p:sp>
          <p:nvSpPr>
            <p:cNvPr id="53" name="TextBox 52"/>
            <p:cNvSpPr txBox="1"/>
            <p:nvPr/>
          </p:nvSpPr>
          <p:spPr>
            <a:xfrm>
              <a:off x="7525382" y="4908526"/>
              <a:ext cx="1427797" cy="276999"/>
            </a:xfrm>
            <a:prstGeom prst="rect">
              <a:avLst/>
            </a:prstGeom>
            <a:noFill/>
          </p:spPr>
          <p:txBody>
            <a:bodyPr wrap="square" rtlCol="0">
              <a:spAutoFit/>
            </a:bodyPr>
            <a:lstStyle/>
            <a:p>
              <a:r>
                <a:rPr lang="en-CA" sz="1200" dirty="0"/>
                <a:t>Lead Weight</a:t>
              </a:r>
            </a:p>
          </p:txBody>
        </p:sp>
        <p:sp>
          <p:nvSpPr>
            <p:cNvPr id="54" name="TextBox 53"/>
            <p:cNvSpPr txBox="1"/>
            <p:nvPr/>
          </p:nvSpPr>
          <p:spPr>
            <a:xfrm>
              <a:off x="7525382" y="2374069"/>
              <a:ext cx="1427797" cy="276999"/>
            </a:xfrm>
            <a:prstGeom prst="rect">
              <a:avLst/>
            </a:prstGeom>
            <a:noFill/>
          </p:spPr>
          <p:txBody>
            <a:bodyPr wrap="square" rtlCol="0">
              <a:spAutoFit/>
            </a:bodyPr>
            <a:lstStyle/>
            <a:p>
              <a:r>
                <a:rPr lang="en-CA" sz="1200" dirty="0"/>
                <a:t>Suspension Cable</a:t>
              </a:r>
            </a:p>
          </p:txBody>
        </p:sp>
        <p:cxnSp>
          <p:nvCxnSpPr>
            <p:cNvPr id="56" name="Straight Arrow Connector 55"/>
            <p:cNvCxnSpPr>
              <a:stCxn id="50" idx="1"/>
            </p:cNvCxnSpPr>
            <p:nvPr/>
          </p:nvCxnSpPr>
          <p:spPr>
            <a:xfrm flipH="1" flipV="1">
              <a:off x="7192487" y="1705405"/>
              <a:ext cx="332895"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7164230" y="2127354"/>
              <a:ext cx="0" cy="500800"/>
            </a:xfrm>
            <a:prstGeom prst="line">
              <a:avLst/>
            </a:prstGeom>
            <a:ln w="635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7167589" y="2961535"/>
              <a:ext cx="0" cy="434279"/>
            </a:xfrm>
            <a:prstGeom prst="line">
              <a:avLst/>
            </a:prstGeom>
            <a:ln w="635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61" name="Rectangle 60"/>
            <p:cNvSpPr/>
            <p:nvPr/>
          </p:nvSpPr>
          <p:spPr>
            <a:xfrm>
              <a:off x="7150760" y="2122313"/>
              <a:ext cx="28800" cy="28800"/>
            </a:xfrm>
            <a:prstGeom prst="rect">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noFill/>
              </a:endParaRPr>
            </a:p>
          </p:txBody>
        </p:sp>
        <p:cxnSp>
          <p:nvCxnSpPr>
            <p:cNvPr id="62" name="Straight Arrow Connector 61"/>
            <p:cNvCxnSpPr/>
            <p:nvPr/>
          </p:nvCxnSpPr>
          <p:spPr>
            <a:xfrm flipH="1" flipV="1">
              <a:off x="7192486" y="2123211"/>
              <a:ext cx="332895"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a:stCxn id="54" idx="1"/>
            </p:cNvCxnSpPr>
            <p:nvPr/>
          </p:nvCxnSpPr>
          <p:spPr>
            <a:xfrm flipH="1">
              <a:off x="7165841" y="2512569"/>
              <a:ext cx="359541" cy="26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a:stCxn id="52" idx="1"/>
            </p:cNvCxnSpPr>
            <p:nvPr/>
          </p:nvCxnSpPr>
          <p:spPr>
            <a:xfrm flipH="1">
              <a:off x="7220478" y="3583592"/>
              <a:ext cx="30490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a:endCxn id="16" idx="3"/>
            </p:cNvCxnSpPr>
            <p:nvPr/>
          </p:nvCxnSpPr>
          <p:spPr>
            <a:xfrm flipH="1" flipV="1">
              <a:off x="7453154" y="5047026"/>
              <a:ext cx="136522"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1641165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CA" dirty="0"/>
              <a:t>ZED-2 Reactor Additional Information</a:t>
            </a:r>
          </a:p>
        </p:txBody>
      </p:sp>
      <p:sp>
        <p:nvSpPr>
          <p:cNvPr id="4" name="Text Placeholder 3"/>
          <p:cNvSpPr>
            <a:spLocks noGrp="1"/>
          </p:cNvSpPr>
          <p:nvPr>
            <p:ph type="body" sz="quarter" idx="11"/>
          </p:nvPr>
        </p:nvSpPr>
        <p:spPr>
          <a:xfrm>
            <a:off x="265113" y="1075199"/>
            <a:ext cx="8601073" cy="399374"/>
          </a:xfrm>
        </p:spPr>
        <p:txBody>
          <a:bodyPr/>
          <a:lstStyle/>
          <a:p>
            <a:r>
              <a:rPr lang="en-CA" dirty="0"/>
              <a:t>Demountable Bundle</a:t>
            </a:r>
          </a:p>
        </p:txBody>
      </p:sp>
      <p:pic>
        <p:nvPicPr>
          <p:cNvPr id="14" name="Picture 5" descr="C:\Documents and Settings\User\My Documents\TRTR 2004\Figures for report\Demountable Bundle Foil Loading 2.jpg"/>
          <p:cNvPicPr>
            <a:picLocks noChangeAspect="1" noChangeArrowheads="1"/>
          </p:cNvPicPr>
          <p:nvPr/>
        </p:nvPicPr>
        <p:blipFill rotWithShape="1">
          <a:blip r:embed="rId2" cstate="print"/>
          <a:srcRect l="4343" t="58401"/>
          <a:stretch/>
        </p:blipFill>
        <p:spPr bwMode="auto">
          <a:xfrm>
            <a:off x="5040000" y="3742200"/>
            <a:ext cx="3408627" cy="1878886"/>
          </a:xfrm>
          <a:prstGeom prst="rect">
            <a:avLst/>
          </a:prstGeom>
          <a:noFill/>
          <a:ln w="9525">
            <a:noFill/>
            <a:miter lim="800000"/>
            <a:headEnd/>
            <a:tailEnd/>
          </a:ln>
        </p:spPr>
      </p:pic>
      <p:pic>
        <p:nvPicPr>
          <p:cNvPr id="15" name="Picture 6" descr="V:\ZED2\ACR-LEU\End Flux Peaking\Photos\Demountable ACR-LEU 011.jpg"/>
          <p:cNvPicPr>
            <a:picLocks noChangeAspect="1" noChangeArrowheads="1"/>
          </p:cNvPicPr>
          <p:nvPr/>
        </p:nvPicPr>
        <p:blipFill>
          <a:blip r:embed="rId3" cstate="print"/>
          <a:srcRect l="4938" t="27738" r="30864" b="18518"/>
          <a:stretch>
            <a:fillRect/>
          </a:stretch>
        </p:blipFill>
        <p:spPr bwMode="auto">
          <a:xfrm>
            <a:off x="5040000" y="1489686"/>
            <a:ext cx="3408627" cy="2139818"/>
          </a:xfrm>
          <a:prstGeom prst="rect">
            <a:avLst/>
          </a:prstGeom>
          <a:noFill/>
          <a:ln w="9525">
            <a:noFill/>
            <a:miter lim="800000"/>
            <a:headEnd/>
            <a:tailEnd/>
          </a:ln>
        </p:spPr>
      </p:pic>
      <p:pic>
        <p:nvPicPr>
          <p:cNvPr id="16" name="Picture 10" descr="Demountable ACR-LEU 012"/>
          <p:cNvPicPr>
            <a:picLocks noChangeAspect="1" noChangeArrowheads="1"/>
          </p:cNvPicPr>
          <p:nvPr/>
        </p:nvPicPr>
        <p:blipFill>
          <a:blip r:embed="rId4" cstate="print"/>
          <a:srcRect b="20451"/>
          <a:stretch>
            <a:fillRect/>
          </a:stretch>
        </p:blipFill>
        <p:spPr bwMode="auto">
          <a:xfrm>
            <a:off x="720000" y="3442424"/>
            <a:ext cx="3557587" cy="2021953"/>
          </a:xfrm>
          <a:prstGeom prst="rect">
            <a:avLst/>
          </a:prstGeom>
          <a:noFill/>
          <a:ln w="9525">
            <a:noFill/>
            <a:miter lim="800000"/>
            <a:headEnd/>
            <a:tailEnd/>
          </a:ln>
        </p:spPr>
      </p:pic>
      <p:pic>
        <p:nvPicPr>
          <p:cNvPr id="17" name="Picture 14" descr="V:\ZED2\ACR-LEU\End Flux Peaking\Photos\Demountable ACR-LEU 013.jpg"/>
          <p:cNvPicPr>
            <a:picLocks noChangeAspect="1" noChangeArrowheads="1"/>
          </p:cNvPicPr>
          <p:nvPr/>
        </p:nvPicPr>
        <p:blipFill>
          <a:blip r:embed="rId5" cstate="print"/>
          <a:srcRect l="9375" b="34050"/>
          <a:stretch>
            <a:fillRect/>
          </a:stretch>
        </p:blipFill>
        <p:spPr bwMode="auto">
          <a:xfrm>
            <a:off x="720000" y="1489686"/>
            <a:ext cx="3557587" cy="1850209"/>
          </a:xfrm>
          <a:prstGeom prst="rect">
            <a:avLst/>
          </a:prstGeom>
          <a:noFill/>
          <a:ln w="9525">
            <a:noFill/>
            <a:miter lim="800000"/>
            <a:headEnd/>
            <a:tailEnd/>
          </a:ln>
        </p:spPr>
      </p:pic>
    </p:spTree>
    <p:extLst>
      <p:ext uri="{BB962C8B-B14F-4D97-AF65-F5344CB8AC3E}">
        <p14:creationId xmlns:p14="http://schemas.microsoft.com/office/powerpoint/2010/main" val="1495768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265113" y="1474573"/>
            <a:ext cx="8601074" cy="4088821"/>
          </a:xfrm>
        </p:spPr>
        <p:txBody>
          <a:bodyPr/>
          <a:lstStyle/>
          <a:p>
            <a:pPr>
              <a:spcBef>
                <a:spcPts val="500"/>
              </a:spcBef>
              <a:spcAft>
                <a:spcPts val="500"/>
              </a:spcAft>
            </a:pPr>
            <a:r>
              <a:rPr lang="en-CA" dirty="0"/>
              <a:t>First Criticality: 			September 7, 1960</a:t>
            </a:r>
          </a:p>
          <a:p>
            <a:pPr>
              <a:spcBef>
                <a:spcPts val="500"/>
              </a:spcBef>
              <a:spcAft>
                <a:spcPts val="500"/>
              </a:spcAft>
            </a:pPr>
            <a:r>
              <a:rPr lang="en-CA" dirty="0"/>
              <a:t>Maximum Power: 			200 W (indicated),  700 W (thermal)</a:t>
            </a:r>
          </a:p>
          <a:p>
            <a:pPr>
              <a:spcBef>
                <a:spcPts val="500"/>
              </a:spcBef>
              <a:spcAft>
                <a:spcPts val="500"/>
              </a:spcAft>
            </a:pPr>
            <a:r>
              <a:rPr lang="en-CA" dirty="0"/>
              <a:t>Maximum Neutron Flux: 	1×10</a:t>
            </a:r>
            <a:r>
              <a:rPr lang="en-CA" baseline="30000" dirty="0"/>
              <a:t>9</a:t>
            </a:r>
            <a:r>
              <a:rPr lang="en-CA" dirty="0"/>
              <a:t> </a:t>
            </a:r>
            <a:r>
              <a:rPr lang="en-US" dirty="0"/>
              <a:t>n</a:t>
            </a:r>
            <a:r>
              <a:rPr lang="en-US">
                <a:latin typeface="Symath" pitchFamily="2" charset="0"/>
              </a:rPr>
              <a:t>/</a:t>
            </a:r>
            <a:r>
              <a:rPr lang="en-US"/>
              <a:t>cm</a:t>
            </a:r>
            <a:r>
              <a:rPr lang="en-US" baseline="30000"/>
              <a:t>2</a:t>
            </a:r>
            <a:r>
              <a:rPr lang="en-US"/>
              <a:t>/s</a:t>
            </a:r>
            <a:endParaRPr lang="en-CA" dirty="0"/>
          </a:p>
          <a:p>
            <a:pPr>
              <a:spcBef>
                <a:spcPts val="500"/>
              </a:spcBef>
              <a:spcAft>
                <a:spcPts val="500"/>
              </a:spcAft>
            </a:pPr>
            <a:r>
              <a:rPr lang="en-CA" dirty="0"/>
              <a:t>Moderator:					Heavy Water</a:t>
            </a:r>
          </a:p>
          <a:p>
            <a:pPr>
              <a:spcBef>
                <a:spcPts val="500"/>
              </a:spcBef>
              <a:spcAft>
                <a:spcPts val="500"/>
              </a:spcAft>
            </a:pPr>
            <a:r>
              <a:rPr lang="en-CA" dirty="0"/>
              <a:t>Coolant:					Air, Heavy Water, Light Water</a:t>
            </a:r>
          </a:p>
          <a:p>
            <a:pPr>
              <a:spcBef>
                <a:spcPts val="500"/>
              </a:spcBef>
              <a:spcAft>
                <a:spcPts val="500"/>
              </a:spcAft>
            </a:pPr>
            <a:r>
              <a:rPr lang="en-CA" dirty="0"/>
              <a:t>Fuel:						NU, </a:t>
            </a:r>
            <a:r>
              <a:rPr lang="en-CA" dirty="0" err="1"/>
              <a:t>LEU</a:t>
            </a:r>
            <a:r>
              <a:rPr lang="en-CA" dirty="0"/>
              <a:t>, Other Mixed Oxides</a:t>
            </a:r>
          </a:p>
          <a:p>
            <a:pPr>
              <a:spcBef>
                <a:spcPts val="500"/>
              </a:spcBef>
              <a:spcAft>
                <a:spcPts val="500"/>
              </a:spcAft>
            </a:pPr>
            <a:endParaRPr lang="en-CA" dirty="0"/>
          </a:p>
        </p:txBody>
      </p:sp>
      <p:sp>
        <p:nvSpPr>
          <p:cNvPr id="3" name="Title 2"/>
          <p:cNvSpPr>
            <a:spLocks noGrp="1"/>
          </p:cNvSpPr>
          <p:nvPr>
            <p:ph type="title"/>
          </p:nvPr>
        </p:nvSpPr>
        <p:spPr/>
        <p:txBody>
          <a:bodyPr/>
          <a:lstStyle/>
          <a:p>
            <a:r>
              <a:rPr lang="en-CA" dirty="0"/>
              <a:t>ZED-2 Background</a:t>
            </a:r>
          </a:p>
        </p:txBody>
      </p:sp>
      <p:sp>
        <p:nvSpPr>
          <p:cNvPr id="4" name="Text Placeholder 3"/>
          <p:cNvSpPr>
            <a:spLocks noGrp="1"/>
          </p:cNvSpPr>
          <p:nvPr>
            <p:ph type="body" sz="quarter" idx="11"/>
          </p:nvPr>
        </p:nvSpPr>
        <p:spPr>
          <a:xfrm>
            <a:off x="265113" y="1075199"/>
            <a:ext cx="8601073" cy="399374"/>
          </a:xfrm>
        </p:spPr>
        <p:txBody>
          <a:bodyPr/>
          <a:lstStyle/>
          <a:p>
            <a:r>
              <a:rPr lang="en-CA" dirty="0"/>
              <a:t>ZED-2 Overview</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3889" t="37083" r="10834" b="30208"/>
          <a:stretch/>
        </p:blipFill>
        <p:spPr>
          <a:xfrm>
            <a:off x="2080042" y="4123394"/>
            <a:ext cx="4971214" cy="1440000"/>
          </a:xfrm>
          <a:prstGeom prst="rect">
            <a:avLst/>
          </a:prstGeom>
        </p:spPr>
      </p:pic>
    </p:spTree>
    <p:extLst>
      <p:ext uri="{BB962C8B-B14F-4D97-AF65-F5344CB8AC3E}">
        <p14:creationId xmlns:p14="http://schemas.microsoft.com/office/powerpoint/2010/main" val="1472961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a:t>ZED-2 Background</a:t>
            </a:r>
          </a:p>
        </p:txBody>
      </p:sp>
      <p:sp>
        <p:nvSpPr>
          <p:cNvPr id="4" name="Text Placeholder 3"/>
          <p:cNvSpPr>
            <a:spLocks noGrp="1"/>
          </p:cNvSpPr>
          <p:nvPr>
            <p:ph type="body" sz="quarter" idx="11"/>
          </p:nvPr>
        </p:nvSpPr>
        <p:spPr>
          <a:xfrm>
            <a:off x="265113" y="1075199"/>
            <a:ext cx="8601073" cy="399374"/>
          </a:xfrm>
        </p:spPr>
        <p:txBody>
          <a:bodyPr/>
          <a:lstStyle/>
          <a:p>
            <a:r>
              <a:rPr lang="en-CA" dirty="0"/>
              <a:t>ZED-2 Facility Layout</a:t>
            </a:r>
          </a:p>
        </p:txBody>
      </p:sp>
      <p:pic>
        <p:nvPicPr>
          <p:cNvPr id="6" name="Picture 1041"/>
          <p:cNvPicPr>
            <a:picLocks noChangeAspect="1" noChangeArrowheads="1"/>
          </p:cNvPicPr>
          <p:nvPr/>
        </p:nvPicPr>
        <p:blipFill>
          <a:blip r:embed="rId3" cstate="print"/>
          <a:srcRect/>
          <a:stretch>
            <a:fillRect/>
          </a:stretch>
        </p:blipFill>
        <p:spPr bwMode="auto">
          <a:xfrm>
            <a:off x="3016250" y="1058861"/>
            <a:ext cx="4015589" cy="4341813"/>
          </a:xfrm>
          <a:prstGeom prst="rect">
            <a:avLst/>
          </a:prstGeom>
          <a:noFill/>
          <a:ln w="9525">
            <a:noFill/>
            <a:miter lim="800000"/>
            <a:headEnd/>
            <a:tailEnd/>
          </a:ln>
        </p:spPr>
      </p:pic>
      <p:cxnSp>
        <p:nvCxnSpPr>
          <p:cNvPr id="7" name="Straight Arrow Connector 6"/>
          <p:cNvCxnSpPr/>
          <p:nvPr/>
        </p:nvCxnSpPr>
        <p:spPr>
          <a:xfrm>
            <a:off x="2315300" y="3886200"/>
            <a:ext cx="178045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 name="Straight Arrow Connector 7"/>
          <p:cNvCxnSpPr/>
          <p:nvPr/>
        </p:nvCxnSpPr>
        <p:spPr>
          <a:xfrm>
            <a:off x="2315300" y="4724400"/>
            <a:ext cx="13533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 name="Straight Arrow Connector 8"/>
          <p:cNvCxnSpPr/>
          <p:nvPr/>
        </p:nvCxnSpPr>
        <p:spPr>
          <a:xfrm>
            <a:off x="2315300" y="3390900"/>
            <a:ext cx="151095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 name="Straight Arrow Connector 9"/>
          <p:cNvCxnSpPr/>
          <p:nvPr/>
        </p:nvCxnSpPr>
        <p:spPr>
          <a:xfrm>
            <a:off x="2315300" y="2867025"/>
            <a:ext cx="162805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1" name="Straight Arrow Connector 10"/>
          <p:cNvCxnSpPr/>
          <p:nvPr/>
        </p:nvCxnSpPr>
        <p:spPr>
          <a:xfrm>
            <a:off x="2315300" y="1857375"/>
            <a:ext cx="13533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 name="Straight Arrow Connector 11"/>
          <p:cNvCxnSpPr/>
          <p:nvPr/>
        </p:nvCxnSpPr>
        <p:spPr>
          <a:xfrm flipH="1">
            <a:off x="6513301" y="1647825"/>
            <a:ext cx="792374"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p:nvPr/>
        </p:nvCxnSpPr>
        <p:spPr>
          <a:xfrm>
            <a:off x="2315300" y="2295525"/>
            <a:ext cx="1445375"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4" name="TextBox 13"/>
          <p:cNvSpPr txBox="1"/>
          <p:nvPr/>
        </p:nvSpPr>
        <p:spPr>
          <a:xfrm>
            <a:off x="1081949" y="1647825"/>
            <a:ext cx="1233351" cy="369332"/>
          </a:xfrm>
          <a:prstGeom prst="rect">
            <a:avLst/>
          </a:prstGeom>
          <a:noFill/>
        </p:spPr>
        <p:txBody>
          <a:bodyPr wrap="none" rtlCol="0">
            <a:spAutoFit/>
          </a:bodyPr>
          <a:lstStyle/>
          <a:p>
            <a:r>
              <a:rPr lang="en-CA" dirty="0"/>
              <a:t>Top Shields</a:t>
            </a:r>
          </a:p>
        </p:txBody>
      </p:sp>
      <p:sp>
        <p:nvSpPr>
          <p:cNvPr id="15" name="TextBox 14"/>
          <p:cNvSpPr txBox="1"/>
          <p:nvPr/>
        </p:nvSpPr>
        <p:spPr>
          <a:xfrm>
            <a:off x="312738" y="2110859"/>
            <a:ext cx="2040943" cy="369332"/>
          </a:xfrm>
          <a:prstGeom prst="rect">
            <a:avLst/>
          </a:prstGeom>
          <a:noFill/>
        </p:spPr>
        <p:txBody>
          <a:bodyPr wrap="none" rtlCol="0">
            <a:spAutoFit/>
          </a:bodyPr>
          <a:lstStyle/>
          <a:p>
            <a:r>
              <a:rPr lang="en-CA" dirty="0"/>
              <a:t>Support Beams (15)</a:t>
            </a:r>
          </a:p>
        </p:txBody>
      </p:sp>
      <p:sp>
        <p:nvSpPr>
          <p:cNvPr id="16" name="TextBox 15"/>
          <p:cNvSpPr txBox="1"/>
          <p:nvPr/>
        </p:nvSpPr>
        <p:spPr>
          <a:xfrm>
            <a:off x="1245776" y="2682359"/>
            <a:ext cx="1069524" cy="369332"/>
          </a:xfrm>
          <a:prstGeom prst="rect">
            <a:avLst/>
          </a:prstGeom>
          <a:noFill/>
        </p:spPr>
        <p:txBody>
          <a:bodyPr wrap="none" rtlCol="0">
            <a:spAutoFit/>
          </a:bodyPr>
          <a:lstStyle/>
          <a:p>
            <a:r>
              <a:rPr lang="en-CA" dirty="0"/>
              <a:t>Calandria</a:t>
            </a:r>
          </a:p>
        </p:txBody>
      </p:sp>
      <p:sp>
        <p:nvSpPr>
          <p:cNvPr id="17" name="TextBox 16"/>
          <p:cNvSpPr txBox="1"/>
          <p:nvPr/>
        </p:nvSpPr>
        <p:spPr>
          <a:xfrm>
            <a:off x="450147" y="3206234"/>
            <a:ext cx="1903534" cy="369332"/>
          </a:xfrm>
          <a:prstGeom prst="rect">
            <a:avLst/>
          </a:prstGeom>
          <a:noFill/>
        </p:spPr>
        <p:txBody>
          <a:bodyPr wrap="none" rtlCol="0">
            <a:spAutoFit/>
          </a:bodyPr>
          <a:lstStyle/>
          <a:p>
            <a:r>
              <a:rPr lang="en-CA" dirty="0"/>
              <a:t>Graphite Reflector</a:t>
            </a:r>
          </a:p>
        </p:txBody>
      </p:sp>
      <p:sp>
        <p:nvSpPr>
          <p:cNvPr id="18" name="TextBox 17"/>
          <p:cNvSpPr txBox="1"/>
          <p:nvPr/>
        </p:nvSpPr>
        <p:spPr>
          <a:xfrm>
            <a:off x="606819" y="3701534"/>
            <a:ext cx="1708481" cy="369332"/>
          </a:xfrm>
          <a:prstGeom prst="rect">
            <a:avLst/>
          </a:prstGeom>
          <a:noFill/>
        </p:spPr>
        <p:txBody>
          <a:bodyPr wrap="none" rtlCol="0">
            <a:spAutoFit/>
          </a:bodyPr>
          <a:lstStyle/>
          <a:p>
            <a:r>
              <a:rPr lang="en-CA" dirty="0"/>
              <a:t>Dump Valves (3)</a:t>
            </a:r>
          </a:p>
        </p:txBody>
      </p:sp>
      <p:sp>
        <p:nvSpPr>
          <p:cNvPr id="19" name="TextBox 18"/>
          <p:cNvSpPr txBox="1"/>
          <p:nvPr/>
        </p:nvSpPr>
        <p:spPr>
          <a:xfrm>
            <a:off x="677608" y="4539734"/>
            <a:ext cx="1637692" cy="369332"/>
          </a:xfrm>
          <a:prstGeom prst="rect">
            <a:avLst/>
          </a:prstGeom>
          <a:noFill/>
        </p:spPr>
        <p:txBody>
          <a:bodyPr wrap="none" rtlCol="0">
            <a:spAutoFit/>
          </a:bodyPr>
          <a:lstStyle/>
          <a:p>
            <a:r>
              <a:rPr lang="en-CA" dirty="0"/>
              <a:t>Dump Tanks (3)</a:t>
            </a:r>
          </a:p>
        </p:txBody>
      </p:sp>
      <p:sp>
        <p:nvSpPr>
          <p:cNvPr id="20" name="TextBox 19"/>
          <p:cNvSpPr txBox="1"/>
          <p:nvPr/>
        </p:nvSpPr>
        <p:spPr>
          <a:xfrm>
            <a:off x="7305675" y="1463159"/>
            <a:ext cx="1478931" cy="369332"/>
          </a:xfrm>
          <a:prstGeom prst="rect">
            <a:avLst/>
          </a:prstGeom>
          <a:noFill/>
        </p:spPr>
        <p:txBody>
          <a:bodyPr wrap="none" rtlCol="0">
            <a:spAutoFit/>
          </a:bodyPr>
          <a:lstStyle/>
          <a:p>
            <a:r>
              <a:rPr lang="en-CA" dirty="0"/>
              <a:t>Control Room</a:t>
            </a:r>
          </a:p>
        </p:txBody>
      </p:sp>
    </p:spTree>
    <p:extLst>
      <p:ext uri="{BB962C8B-B14F-4D97-AF65-F5344CB8AC3E}">
        <p14:creationId xmlns:p14="http://schemas.microsoft.com/office/powerpoint/2010/main" val="3110351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a:t>ZED-2 Background</a:t>
            </a:r>
          </a:p>
        </p:txBody>
      </p:sp>
      <p:sp>
        <p:nvSpPr>
          <p:cNvPr id="4" name="Text Placeholder 3"/>
          <p:cNvSpPr>
            <a:spLocks noGrp="1"/>
          </p:cNvSpPr>
          <p:nvPr>
            <p:ph type="body" sz="quarter" idx="11"/>
          </p:nvPr>
        </p:nvSpPr>
        <p:spPr>
          <a:xfrm>
            <a:off x="265113" y="1075199"/>
            <a:ext cx="8601073" cy="399374"/>
          </a:xfrm>
        </p:spPr>
        <p:txBody>
          <a:bodyPr/>
          <a:lstStyle/>
          <a:p>
            <a:r>
              <a:rPr lang="en-CA" dirty="0"/>
              <a:t>ZED-2 Calandria</a:t>
            </a:r>
          </a:p>
        </p:txBody>
      </p:sp>
      <p:pic>
        <p:nvPicPr>
          <p:cNvPr id="6" name="Content Placeholder 5"/>
          <p:cNvPicPr>
            <a:picLocks noGrp="1" noChangeAspect="1"/>
          </p:cNvPicPr>
          <p:nvPr>
            <p:ph idx="10"/>
          </p:nvPr>
        </p:nvPicPr>
        <p:blipFill>
          <a:blip r:embed="rId3">
            <a:extLst>
              <a:ext uri="{28A0092B-C50C-407E-A947-70E740481C1C}">
                <a14:useLocalDpi xmlns:a14="http://schemas.microsoft.com/office/drawing/2010/main" val="0"/>
              </a:ext>
            </a:extLst>
          </a:blip>
          <a:stretch>
            <a:fillRect/>
          </a:stretch>
        </p:blipFill>
        <p:spPr>
          <a:xfrm>
            <a:off x="5940000" y="1717832"/>
            <a:ext cx="2756082" cy="3679825"/>
          </a:xfr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27686"/>
          <a:stretch/>
        </p:blipFill>
        <p:spPr>
          <a:xfrm>
            <a:off x="432000" y="2323169"/>
            <a:ext cx="5121677" cy="2469152"/>
          </a:xfrm>
          <a:prstGeom prst="rect">
            <a:avLst/>
          </a:prstGeom>
        </p:spPr>
      </p:pic>
    </p:spTree>
    <p:extLst>
      <p:ext uri="{BB962C8B-B14F-4D97-AF65-F5344CB8AC3E}">
        <p14:creationId xmlns:p14="http://schemas.microsoft.com/office/powerpoint/2010/main" val="192339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265113" y="1474573"/>
            <a:ext cx="8601074" cy="4088821"/>
          </a:xfrm>
        </p:spPr>
        <p:txBody>
          <a:bodyPr>
            <a:normAutofit fontScale="92500" lnSpcReduction="20000"/>
          </a:bodyPr>
          <a:lstStyle/>
          <a:p>
            <a:pPr>
              <a:spcBef>
                <a:spcPts val="500"/>
              </a:spcBef>
              <a:spcAft>
                <a:spcPts val="500"/>
              </a:spcAft>
            </a:pPr>
            <a:r>
              <a:rPr lang="en-CA" dirty="0"/>
              <a:t>Natural UO</a:t>
            </a:r>
            <a:r>
              <a:rPr lang="en-CA" baseline="-25000" dirty="0"/>
              <a:t>2</a:t>
            </a:r>
            <a:r>
              <a:rPr lang="en-CA" dirty="0"/>
              <a:t> Bundles</a:t>
            </a:r>
          </a:p>
          <a:p>
            <a:pPr lvl="1">
              <a:spcBef>
                <a:spcPts val="500"/>
              </a:spcBef>
              <a:spcAft>
                <a:spcPts val="500"/>
              </a:spcAft>
            </a:pPr>
            <a:r>
              <a:rPr lang="en-CA" dirty="0"/>
              <a:t>7, 19, 28, 37, 43 element</a:t>
            </a:r>
          </a:p>
          <a:p>
            <a:pPr>
              <a:spcBef>
                <a:spcPts val="500"/>
              </a:spcBef>
              <a:spcAft>
                <a:spcPts val="500"/>
              </a:spcAft>
            </a:pPr>
            <a:r>
              <a:rPr lang="en-CA" dirty="0"/>
              <a:t>Uranium Carbide</a:t>
            </a:r>
          </a:p>
          <a:p>
            <a:pPr>
              <a:spcBef>
                <a:spcPts val="500"/>
              </a:spcBef>
              <a:spcAft>
                <a:spcPts val="500"/>
              </a:spcAft>
            </a:pPr>
            <a:r>
              <a:rPr lang="en-CA" dirty="0"/>
              <a:t>Uranium Silicide</a:t>
            </a:r>
          </a:p>
          <a:p>
            <a:pPr>
              <a:spcBef>
                <a:spcPts val="500"/>
              </a:spcBef>
              <a:spcAft>
                <a:spcPts val="500"/>
              </a:spcAft>
            </a:pPr>
            <a:r>
              <a:rPr lang="en-CA" dirty="0"/>
              <a:t>Uranium Metal</a:t>
            </a:r>
          </a:p>
          <a:p>
            <a:pPr>
              <a:spcBef>
                <a:spcPts val="500"/>
              </a:spcBef>
              <a:spcAft>
                <a:spcPts val="500"/>
              </a:spcAft>
            </a:pPr>
            <a:r>
              <a:rPr lang="en-CA" dirty="0"/>
              <a:t>Mixed Oxides</a:t>
            </a:r>
          </a:p>
          <a:p>
            <a:pPr lvl="1">
              <a:spcBef>
                <a:spcPts val="500"/>
              </a:spcBef>
              <a:spcAft>
                <a:spcPts val="500"/>
              </a:spcAft>
            </a:pPr>
            <a:r>
              <a:rPr lang="en-CA" dirty="0"/>
              <a:t>Pu-U (Depleted)</a:t>
            </a:r>
          </a:p>
          <a:p>
            <a:pPr lvl="1">
              <a:spcBef>
                <a:spcPts val="500"/>
              </a:spcBef>
              <a:spcAft>
                <a:spcPts val="500"/>
              </a:spcAft>
            </a:pPr>
            <a:r>
              <a:rPr lang="en-CA" dirty="0"/>
              <a:t>U</a:t>
            </a:r>
            <a:r>
              <a:rPr lang="en-CA" baseline="30000" dirty="0"/>
              <a:t>233</a:t>
            </a:r>
            <a:r>
              <a:rPr lang="en-CA" dirty="0"/>
              <a:t>-Th</a:t>
            </a:r>
          </a:p>
          <a:p>
            <a:pPr lvl="1">
              <a:spcBef>
                <a:spcPts val="500"/>
              </a:spcBef>
              <a:spcAft>
                <a:spcPts val="500"/>
              </a:spcAft>
            </a:pPr>
            <a:r>
              <a:rPr lang="en-CA" dirty="0"/>
              <a:t>Pu-</a:t>
            </a:r>
            <a:r>
              <a:rPr lang="en-CA" dirty="0" err="1"/>
              <a:t>Th</a:t>
            </a:r>
            <a:endParaRPr lang="en-CA" dirty="0"/>
          </a:p>
          <a:p>
            <a:pPr>
              <a:spcBef>
                <a:spcPts val="500"/>
              </a:spcBef>
              <a:spcAft>
                <a:spcPts val="500"/>
              </a:spcAft>
            </a:pPr>
            <a:r>
              <a:rPr lang="en-CA" dirty="0"/>
              <a:t>Bundles with absorber elements</a:t>
            </a:r>
          </a:p>
          <a:p>
            <a:pPr>
              <a:spcBef>
                <a:spcPts val="500"/>
              </a:spcBef>
              <a:spcAft>
                <a:spcPts val="500"/>
              </a:spcAft>
            </a:pPr>
            <a:r>
              <a:rPr lang="en-CA" dirty="0"/>
              <a:t>Enriched or reprocessed UO</a:t>
            </a:r>
            <a:r>
              <a:rPr lang="en-CA" baseline="-25000" dirty="0"/>
              <a:t>2</a:t>
            </a:r>
            <a:r>
              <a:rPr lang="en-CA" dirty="0"/>
              <a:t> bundles (</a:t>
            </a:r>
            <a:r>
              <a:rPr lang="en-CA" dirty="0" err="1"/>
              <a:t>LEU</a:t>
            </a:r>
            <a:r>
              <a:rPr lang="en-CA" dirty="0"/>
              <a:t>, RU)</a:t>
            </a:r>
          </a:p>
        </p:txBody>
      </p:sp>
      <p:sp>
        <p:nvSpPr>
          <p:cNvPr id="3" name="Title 2"/>
          <p:cNvSpPr>
            <a:spLocks noGrp="1"/>
          </p:cNvSpPr>
          <p:nvPr>
            <p:ph type="title"/>
          </p:nvPr>
        </p:nvSpPr>
        <p:spPr/>
        <p:txBody>
          <a:bodyPr>
            <a:normAutofit/>
          </a:bodyPr>
          <a:lstStyle/>
          <a:p>
            <a:r>
              <a:rPr lang="en-CA" dirty="0"/>
              <a:t>ZED-2 Fuel</a:t>
            </a:r>
          </a:p>
        </p:txBody>
      </p:sp>
      <p:sp>
        <p:nvSpPr>
          <p:cNvPr id="4" name="Text Placeholder 3"/>
          <p:cNvSpPr>
            <a:spLocks noGrp="1"/>
          </p:cNvSpPr>
          <p:nvPr>
            <p:ph type="body" sz="quarter" idx="11"/>
          </p:nvPr>
        </p:nvSpPr>
        <p:spPr>
          <a:xfrm>
            <a:off x="265113" y="1075199"/>
            <a:ext cx="8601073" cy="399374"/>
          </a:xfrm>
        </p:spPr>
        <p:txBody>
          <a:bodyPr/>
          <a:lstStyle/>
          <a:p>
            <a:r>
              <a:rPr lang="en-CA" dirty="0"/>
              <a:t>Fuel Bundles</a:t>
            </a:r>
          </a:p>
        </p:txBody>
      </p:sp>
      <p:pic>
        <p:nvPicPr>
          <p:cNvPr id="8" name="Picture 2" descr="H:\2013 37-Element NU Endflux Peaking Measurements\EFP Pictures\Bundle pictures 15-04-06\IMG_1653.JPG"/>
          <p:cNvPicPr>
            <a:picLocks noChangeAspect="1" noChangeArrowheads="1"/>
          </p:cNvPicPr>
          <p:nvPr/>
        </p:nvPicPr>
        <p:blipFill>
          <a:blip r:embed="rId3"/>
          <a:srcRect l="32070" r="12148" b="20469"/>
          <a:stretch>
            <a:fillRect/>
          </a:stretch>
        </p:blipFill>
        <p:spPr bwMode="auto">
          <a:xfrm>
            <a:off x="5168900" y="1474572"/>
            <a:ext cx="3241675" cy="3466413"/>
          </a:xfrm>
          <a:prstGeom prst="rect">
            <a:avLst/>
          </a:prstGeom>
          <a:noFill/>
        </p:spPr>
      </p:pic>
    </p:spTree>
    <p:extLst>
      <p:ext uri="{BB962C8B-B14F-4D97-AF65-F5344CB8AC3E}">
        <p14:creationId xmlns:p14="http://schemas.microsoft.com/office/powerpoint/2010/main" val="1087646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265113" y="1474573"/>
            <a:ext cx="8601074" cy="4088821"/>
          </a:xfrm>
        </p:spPr>
        <p:txBody>
          <a:bodyPr/>
          <a:lstStyle/>
          <a:p>
            <a:pPr>
              <a:spcBef>
                <a:spcPts val="1200"/>
              </a:spcBef>
              <a:spcAft>
                <a:spcPts val="500"/>
              </a:spcAft>
            </a:pPr>
            <a:r>
              <a:rPr lang="en-CA" dirty="0"/>
              <a:t>Critical Height Measurements</a:t>
            </a:r>
          </a:p>
          <a:p>
            <a:pPr lvl="1">
              <a:spcBef>
                <a:spcPts val="500"/>
              </a:spcBef>
              <a:spcAft>
                <a:spcPts val="500"/>
              </a:spcAft>
            </a:pPr>
            <a:r>
              <a:rPr lang="en-CA" dirty="0"/>
              <a:t>Reactor Physics Code Validations</a:t>
            </a:r>
          </a:p>
          <a:p>
            <a:pPr>
              <a:spcBef>
                <a:spcPts val="1200"/>
              </a:spcBef>
              <a:spcAft>
                <a:spcPts val="500"/>
              </a:spcAft>
            </a:pPr>
            <a:r>
              <a:rPr lang="en-CA" dirty="0"/>
              <a:t>3-D Kinetics Measurements</a:t>
            </a:r>
          </a:p>
          <a:p>
            <a:pPr>
              <a:spcBef>
                <a:spcPts val="1200"/>
              </a:spcBef>
              <a:spcAft>
                <a:spcPts val="500"/>
              </a:spcAft>
            </a:pPr>
            <a:r>
              <a:rPr lang="en-CA" dirty="0"/>
              <a:t>Reactivity Transient Measurements</a:t>
            </a:r>
          </a:p>
          <a:p>
            <a:pPr lvl="1">
              <a:spcBef>
                <a:spcPts val="500"/>
              </a:spcBef>
              <a:spcAft>
                <a:spcPts val="500"/>
              </a:spcAft>
            </a:pPr>
            <a:r>
              <a:rPr lang="en-CA" dirty="0"/>
              <a:t>Transients utilizing </a:t>
            </a:r>
            <a:r>
              <a:rPr lang="en-CA" dirty="0" err="1"/>
              <a:t>Thoria</a:t>
            </a:r>
            <a:r>
              <a:rPr lang="en-CA" dirty="0"/>
              <a:t>-Based Fuels</a:t>
            </a:r>
          </a:p>
          <a:p>
            <a:pPr lvl="1">
              <a:spcBef>
                <a:spcPts val="500"/>
              </a:spcBef>
              <a:spcAft>
                <a:spcPts val="500"/>
              </a:spcAft>
            </a:pPr>
            <a:r>
              <a:rPr lang="en-CA" dirty="0"/>
              <a:t>Flux </a:t>
            </a:r>
            <a:r>
              <a:rPr lang="en-CA" dirty="0" err="1"/>
              <a:t>Perturber</a:t>
            </a:r>
            <a:r>
              <a:rPr lang="en-CA" dirty="0"/>
              <a:t> Experiments</a:t>
            </a:r>
          </a:p>
        </p:txBody>
      </p:sp>
      <p:sp>
        <p:nvSpPr>
          <p:cNvPr id="3" name="Title 2"/>
          <p:cNvSpPr>
            <a:spLocks noGrp="1"/>
          </p:cNvSpPr>
          <p:nvPr>
            <p:ph type="title"/>
          </p:nvPr>
        </p:nvSpPr>
        <p:spPr/>
        <p:txBody>
          <a:bodyPr/>
          <a:lstStyle/>
          <a:p>
            <a:r>
              <a:rPr lang="en-CA" dirty="0"/>
              <a:t>ZED-2 Experiments</a:t>
            </a:r>
          </a:p>
        </p:txBody>
      </p:sp>
      <p:sp>
        <p:nvSpPr>
          <p:cNvPr id="4" name="Text Placeholder 3"/>
          <p:cNvSpPr>
            <a:spLocks noGrp="1"/>
          </p:cNvSpPr>
          <p:nvPr>
            <p:ph type="body" sz="quarter" idx="11"/>
          </p:nvPr>
        </p:nvSpPr>
        <p:spPr>
          <a:xfrm>
            <a:off x="265113" y="1075199"/>
            <a:ext cx="8601073" cy="399374"/>
          </a:xfrm>
        </p:spPr>
        <p:txBody>
          <a:bodyPr/>
          <a:lstStyle/>
          <a:p>
            <a:r>
              <a:rPr lang="en-CA" dirty="0"/>
              <a:t>Ongoing and Recent Experiments</a:t>
            </a:r>
          </a:p>
        </p:txBody>
      </p:sp>
      <p:pic>
        <p:nvPicPr>
          <p:cNvPr id="5" name="Picture 4"/>
          <p:cNvPicPr>
            <a:picLocks noChangeAspect="1"/>
          </p:cNvPicPr>
          <p:nvPr/>
        </p:nvPicPr>
        <p:blipFill rotWithShape="1">
          <a:blip r:embed="rId3"/>
          <a:srcRect l="12948" t="14885" b="10470"/>
          <a:stretch/>
        </p:blipFill>
        <p:spPr>
          <a:xfrm>
            <a:off x="7308793" y="4049192"/>
            <a:ext cx="1577490" cy="1577009"/>
          </a:xfrm>
          <a:prstGeom prst="rect">
            <a:avLst/>
          </a:prstGeom>
        </p:spPr>
      </p:pic>
      <p:pic>
        <p:nvPicPr>
          <p:cNvPr id="6" name="Content Placeholder 5"/>
          <p:cNvPicPr>
            <a:picLocks noChangeAspect="1"/>
          </p:cNvPicPr>
          <p:nvPr/>
        </p:nvPicPr>
        <p:blipFill rotWithShape="1">
          <a:blip r:embed="rId4">
            <a:extLst>
              <a:ext uri="{28A0092B-C50C-407E-A947-70E740481C1C}">
                <a14:useLocalDpi xmlns:a14="http://schemas.microsoft.com/office/drawing/2010/main" val="0"/>
              </a:ext>
            </a:extLst>
          </a:blip>
          <a:srcRect l="11801" t="14292" b="10883"/>
          <a:stretch/>
        </p:blipFill>
        <p:spPr bwMode="auto">
          <a:xfrm>
            <a:off x="5714621" y="4035940"/>
            <a:ext cx="1594172" cy="1577009"/>
          </a:xfrm>
          <a:prstGeom prst="rect">
            <a:avLst/>
          </a:prstGeom>
          <a:noFill/>
          <a:ln>
            <a:noFill/>
          </a:ln>
        </p:spPr>
      </p:pic>
      <p:pic>
        <p:nvPicPr>
          <p:cNvPr id="7" name="Picture 6"/>
          <p:cNvPicPr>
            <a:picLocks noChangeAspect="1"/>
          </p:cNvPicPr>
          <p:nvPr/>
        </p:nvPicPr>
        <p:blipFill rotWithShape="1">
          <a:blip r:embed="rId5"/>
          <a:srcRect l="12488" t="14921" r="5272" b="11512"/>
          <a:stretch/>
        </p:blipFill>
        <p:spPr>
          <a:xfrm>
            <a:off x="7308793" y="2460586"/>
            <a:ext cx="1592916" cy="1550506"/>
          </a:xfrm>
          <a:prstGeom prst="rect">
            <a:avLst/>
          </a:prstGeom>
        </p:spPr>
      </p:pic>
    </p:spTree>
    <p:extLst>
      <p:ext uri="{BB962C8B-B14F-4D97-AF65-F5344CB8AC3E}">
        <p14:creationId xmlns:p14="http://schemas.microsoft.com/office/powerpoint/2010/main" val="3729744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CA" dirty="0"/>
              <a:t>Flux </a:t>
            </a:r>
            <a:r>
              <a:rPr lang="en-CA" dirty="0" err="1"/>
              <a:t>Perturber</a:t>
            </a:r>
            <a:r>
              <a:rPr lang="en-CA" dirty="0"/>
              <a:t> Background</a:t>
            </a:r>
          </a:p>
        </p:txBody>
      </p:sp>
      <p:sp>
        <p:nvSpPr>
          <p:cNvPr id="4" name="Text Placeholder 3"/>
          <p:cNvSpPr>
            <a:spLocks noGrp="1"/>
          </p:cNvSpPr>
          <p:nvPr>
            <p:ph type="body" sz="quarter" idx="11"/>
          </p:nvPr>
        </p:nvSpPr>
        <p:spPr>
          <a:xfrm>
            <a:off x="265113" y="1075199"/>
            <a:ext cx="8601073" cy="399374"/>
          </a:xfrm>
        </p:spPr>
        <p:txBody>
          <a:bodyPr/>
          <a:lstStyle/>
          <a:p>
            <a:r>
              <a:rPr lang="en-CA" dirty="0"/>
              <a:t>Physical Description</a:t>
            </a:r>
          </a:p>
        </p:txBody>
      </p:sp>
      <p:pic>
        <p:nvPicPr>
          <p:cNvPr id="14" name="Picture 2"/>
          <p:cNvPicPr>
            <a:picLocks noChangeAspect="1" noChangeArrowheads="1"/>
          </p:cNvPicPr>
          <p:nvPr/>
        </p:nvPicPr>
        <p:blipFill rotWithShape="1">
          <a:blip r:embed="rId3" cstate="print"/>
          <a:srcRect l="13064" t="-1" b="8367"/>
          <a:stretch/>
        </p:blipFill>
        <p:spPr bwMode="auto">
          <a:xfrm rot="5400000">
            <a:off x="4230351" y="3107097"/>
            <a:ext cx="2607780" cy="796040"/>
          </a:xfrm>
          <a:prstGeom prst="rect">
            <a:avLst/>
          </a:prstGeom>
          <a:noFill/>
          <a:ln w="9525">
            <a:noFill/>
            <a:miter lim="800000"/>
            <a:headEnd/>
            <a:tailEnd/>
          </a:ln>
        </p:spPr>
      </p:pic>
      <p:pic>
        <p:nvPicPr>
          <p:cNvPr id="15" name="Picture 14"/>
          <p:cNvPicPr>
            <a:picLocks noChangeAspect="1"/>
          </p:cNvPicPr>
          <p:nvPr/>
        </p:nvPicPr>
        <p:blipFill>
          <a:blip r:embed="rId4" cstate="print"/>
          <a:srcRect l="-974" t="5450" r="1009" b="7239"/>
          <a:stretch>
            <a:fillRect/>
          </a:stretch>
        </p:blipFill>
        <p:spPr bwMode="auto">
          <a:xfrm rot="5400000">
            <a:off x="6308576" y="3145751"/>
            <a:ext cx="2607780" cy="718732"/>
          </a:xfrm>
          <a:prstGeom prst="rect">
            <a:avLst/>
          </a:prstGeom>
          <a:noFill/>
          <a:ln w="9525">
            <a:noFill/>
            <a:miter lim="800000"/>
            <a:headEnd/>
            <a:tailEnd/>
          </a:ln>
        </p:spPr>
      </p:pic>
      <p:pic>
        <p:nvPicPr>
          <p:cNvPr id="18" name="Picture 2" descr="C:\Users\atfieldj\Desktop\Pictures for TRTR Presentation\IMG_1789.JPG"/>
          <p:cNvPicPr>
            <a:picLocks noChangeAspect="1" noChangeArrowheads="1"/>
          </p:cNvPicPr>
          <p:nvPr/>
        </p:nvPicPr>
        <p:blipFill rotWithShape="1">
          <a:blip r:embed="rId5">
            <a:lum bright="-5000" contrast="15000"/>
          </a:blip>
          <a:srcRect l="43039" t="34500" r="40110" b="24509"/>
          <a:stretch/>
        </p:blipFill>
        <p:spPr bwMode="auto">
          <a:xfrm>
            <a:off x="666551" y="2300072"/>
            <a:ext cx="922070" cy="2990813"/>
          </a:xfrm>
          <a:prstGeom prst="rect">
            <a:avLst/>
          </a:prstGeom>
          <a:noFill/>
        </p:spPr>
      </p:pic>
      <p:pic>
        <p:nvPicPr>
          <p:cNvPr id="19" name="Picture 4"/>
          <p:cNvPicPr>
            <a:picLocks noChangeAspect="1" noChangeArrowheads="1"/>
          </p:cNvPicPr>
          <p:nvPr/>
        </p:nvPicPr>
        <p:blipFill>
          <a:blip r:embed="rId6"/>
          <a:srcRect l="35781" t="4897" r="31578" b="5573"/>
          <a:stretch>
            <a:fillRect/>
          </a:stretch>
        </p:blipFill>
        <p:spPr bwMode="auto">
          <a:xfrm>
            <a:off x="2509653" y="2300073"/>
            <a:ext cx="1795959" cy="2990812"/>
          </a:xfrm>
          <a:prstGeom prst="rect">
            <a:avLst/>
          </a:prstGeom>
          <a:noFill/>
          <a:ln w="9525">
            <a:noFill/>
            <a:miter lim="800000"/>
            <a:headEnd/>
            <a:tailEnd/>
          </a:ln>
        </p:spPr>
      </p:pic>
      <p:sp>
        <p:nvSpPr>
          <p:cNvPr id="20" name="Text Placeholder 4"/>
          <p:cNvSpPr txBox="1">
            <a:spLocks/>
          </p:cNvSpPr>
          <p:nvPr/>
        </p:nvSpPr>
        <p:spPr>
          <a:xfrm>
            <a:off x="4286625" y="4710161"/>
            <a:ext cx="2495232" cy="831470"/>
          </a:xfrm>
          <a:prstGeom prst="rect">
            <a:avLst/>
          </a:prstGeom>
        </p:spPr>
        <p:txBody>
          <a:bodyPr/>
          <a:lstStyle>
            <a:lvl1pPr marL="0" indent="0" algn="l" defTabSz="457200" rtl="0" eaLnBrk="1" latinLnBrk="0" hangingPunct="1">
              <a:spcBef>
                <a:spcPct val="20000"/>
              </a:spcBef>
              <a:buFont typeface="Arial"/>
              <a:buNone/>
              <a:defRPr sz="2400" kern="1200" baseline="0">
                <a:solidFill>
                  <a:schemeClr val="tx1">
                    <a:lumMod val="75000"/>
                    <a:lumOff val="25000"/>
                  </a:schemeClr>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CA" dirty="0"/>
              <a:t>Less Neutron Absorption</a:t>
            </a:r>
          </a:p>
        </p:txBody>
      </p:sp>
      <p:sp>
        <p:nvSpPr>
          <p:cNvPr id="21" name="Text Placeholder 4"/>
          <p:cNvSpPr txBox="1">
            <a:spLocks/>
          </p:cNvSpPr>
          <p:nvPr/>
        </p:nvSpPr>
        <p:spPr>
          <a:xfrm>
            <a:off x="6370954" y="4710161"/>
            <a:ext cx="2495232" cy="831470"/>
          </a:xfrm>
          <a:prstGeom prst="rect">
            <a:avLst/>
          </a:prstGeom>
        </p:spPr>
        <p:txBody>
          <a:bodyPr/>
          <a:lstStyle>
            <a:lvl1pPr marL="0" indent="0" algn="l" defTabSz="457200" rtl="0" eaLnBrk="1" latinLnBrk="0" hangingPunct="1">
              <a:spcBef>
                <a:spcPct val="20000"/>
              </a:spcBef>
              <a:buFont typeface="Arial"/>
              <a:buNone/>
              <a:defRPr sz="2400" kern="1200" baseline="0">
                <a:solidFill>
                  <a:schemeClr val="tx1">
                    <a:lumMod val="75000"/>
                    <a:lumOff val="25000"/>
                  </a:schemeClr>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CA" dirty="0"/>
              <a:t>More Neutron Absorption</a:t>
            </a:r>
          </a:p>
        </p:txBody>
      </p:sp>
      <p:sp>
        <p:nvSpPr>
          <p:cNvPr id="11" name="Content Placeholder 1"/>
          <p:cNvSpPr>
            <a:spLocks noGrp="1"/>
          </p:cNvSpPr>
          <p:nvPr>
            <p:ph idx="10"/>
          </p:nvPr>
        </p:nvSpPr>
        <p:spPr>
          <a:xfrm>
            <a:off x="265113" y="1474573"/>
            <a:ext cx="8601074" cy="4088821"/>
          </a:xfrm>
        </p:spPr>
        <p:txBody>
          <a:bodyPr/>
          <a:lstStyle/>
          <a:p>
            <a:pPr>
              <a:spcBef>
                <a:spcPts val="1200"/>
              </a:spcBef>
              <a:spcAft>
                <a:spcPts val="500"/>
              </a:spcAft>
            </a:pPr>
            <a:r>
              <a:rPr lang="en-CA" dirty="0"/>
              <a:t>Periodic binary reactivity changing device</a:t>
            </a:r>
          </a:p>
          <a:p>
            <a:pPr>
              <a:spcBef>
                <a:spcPts val="0"/>
              </a:spcBef>
              <a:spcAft>
                <a:spcPts val="500"/>
              </a:spcAft>
            </a:pPr>
            <a:r>
              <a:rPr lang="en-CA" dirty="0"/>
              <a:t>Constant time averaged reactivity worth</a:t>
            </a:r>
          </a:p>
        </p:txBody>
      </p:sp>
    </p:spTree>
    <p:extLst>
      <p:ext uri="{BB962C8B-B14F-4D97-AF65-F5344CB8AC3E}">
        <p14:creationId xmlns:p14="http://schemas.microsoft.com/office/powerpoint/2010/main" val="1772286845"/>
      </p:ext>
    </p:extLst>
  </p:cSld>
  <p:clrMapOvr>
    <a:masterClrMapping/>
  </p:clrMapOvr>
</p:sld>
</file>

<file path=ppt/theme/theme1.xml><?xml version="1.0" encoding="utf-8"?>
<a:theme xmlns:a="http://schemas.openxmlformats.org/drawingml/2006/main" name="PP-UNRESTRICT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NRESTRICTED.potx [Read-Only]" id="{27E5F764-CAF9-4029-A8EA-2A4C195A2BF6}" vid="{0371E3A5-D797-4FA4-8CD4-59A0BFA3A2F7}"/>
    </a:ext>
  </a:extLst>
</a:theme>
</file>

<file path=ppt/theme/theme2.xml><?xml version="1.0" encoding="utf-8"?>
<a:theme xmlns:a="http://schemas.openxmlformats.org/drawingml/2006/main" name="Impact Li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NRESTRICTED.potx [Read-Only]" id="{27E5F764-CAF9-4029-A8EA-2A4C195A2BF6}" vid="{FEE14CBC-1D07-457C-9523-28772B5CC470}"/>
    </a:ext>
  </a:extLst>
</a:theme>
</file>

<file path=ppt/theme/theme3.xml><?xml version="1.0" encoding="utf-8"?>
<a:theme xmlns:a="http://schemas.openxmlformats.org/drawingml/2006/main" name="Impact Page dar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NRESTRICTED.potx [Read-Only]" id="{27E5F764-CAF9-4029-A8EA-2A4C195A2BF6}" vid="{4995E394-B07F-4FD6-BBE6-BB844B62C3CD}"/>
    </a:ext>
  </a:extLst>
</a:theme>
</file>

<file path=ppt/theme/theme4.xml><?xml version="1.0" encoding="utf-8"?>
<a:theme xmlns:a="http://schemas.openxmlformats.org/drawingml/2006/main" name="Gallery Sty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NRESTRICTED.potx [Read-Only]" id="{27E5F764-CAF9-4029-A8EA-2A4C195A2BF6}" vid="{F3736982-25BF-4614-8523-42A6DCADB914}"/>
    </a:ext>
  </a:extLst>
</a:theme>
</file>

<file path=ppt/theme/theme5.xml><?xml version="1.0" encoding="utf-8"?>
<a:theme xmlns:a="http://schemas.openxmlformats.org/drawingml/2006/main" name="Notes Pages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NRESTRICTED.potx [Read-Only]" id="{27E5F764-CAF9-4029-A8EA-2A4C195A2BF6}" vid="{8B6A5D4F-5542-4A6E-89A5-805721FA501A}"/>
    </a:ext>
  </a:extLst>
</a:theme>
</file>

<file path=ppt/theme/theme6.xml><?xml version="1.0" encoding="utf-8"?>
<a:theme xmlns:a="http://schemas.openxmlformats.org/drawingml/2006/main" name="Section Brea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spcBef>
            <a:spcPct val="20000"/>
          </a:spcBef>
          <a:defRPr kumimoji="0" sz="2000" b="0" i="0" u="none" strike="noStrike" kern="1200" cap="none" spc="0" normalizeH="0" baseline="0" noProof="0" dirty="0" smtClean="0">
            <a:ln>
              <a:noFill/>
            </a:ln>
            <a:solidFill>
              <a:schemeClr val="tx1">
                <a:lumMod val="85000"/>
                <a:lumOff val="15000"/>
              </a:schemeClr>
            </a:solidFill>
            <a:effectLst/>
            <a:uLnTx/>
            <a:uFillTx/>
            <a:latin typeface="Verdana" pitchFamily="34" charset="0"/>
            <a:ea typeface="Verdana" pitchFamily="34" charset="0"/>
            <a:cs typeface="Verdana" pitchFamily="34" charset="0"/>
          </a:defRPr>
        </a:defPPr>
      </a:lstStyle>
    </a:txDef>
  </a:objectDefaults>
  <a:extraClrSchemeLst/>
  <a:extLst>
    <a:ext uri="{05A4C25C-085E-4340-85A3-A5531E510DB2}">
      <thm15:themeFamily xmlns:thm15="http://schemas.microsoft.com/office/thememl/2012/main" name="UNRESTRICTED.potx [Read-Only]" id="{27E5F764-CAF9-4029-A8EA-2A4C195A2BF6}" vid="{1A4FC586-7ED0-48DA-90F3-2943FB517C8C}"/>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UNRESTRICTED</Template>
  <TotalTime>24758</TotalTime>
  <Words>2654</Words>
  <Application>Microsoft Office PowerPoint</Application>
  <PresentationFormat>On-screen Show (4:3)</PresentationFormat>
  <Paragraphs>299</Paragraphs>
  <Slides>31</Slides>
  <Notes>19</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31</vt:i4>
      </vt:variant>
    </vt:vector>
  </HeadingPairs>
  <TitlesOfParts>
    <vt:vector size="45" baseType="lpstr">
      <vt:lpstr>Arial</vt:lpstr>
      <vt:lpstr>Calibri</vt:lpstr>
      <vt:lpstr>Cambria Math</vt:lpstr>
      <vt:lpstr>Symath</vt:lpstr>
      <vt:lpstr>Symbol</vt:lpstr>
      <vt:lpstr>Times New Roman</vt:lpstr>
      <vt:lpstr>Trebuchet MS</vt:lpstr>
      <vt:lpstr>Verdana</vt:lpstr>
      <vt:lpstr>PP-UNRESTRICTED</vt:lpstr>
      <vt:lpstr>Impact Light</vt:lpstr>
      <vt:lpstr>Impact Page dark</vt:lpstr>
      <vt:lpstr>Gallery Style</vt:lpstr>
      <vt:lpstr>Notes Pages Master</vt:lpstr>
      <vt:lpstr>Section Break</vt:lpstr>
      <vt:lpstr>NEUTRON PERTURBATION DEVICE REACTIVITY WORTH MEASUREMENTS IN THE ZED-2 REACTOR</vt:lpstr>
      <vt:lpstr>Presentation Overview</vt:lpstr>
      <vt:lpstr>ZED-2 Background</vt:lpstr>
      <vt:lpstr>ZED-2 Background</vt:lpstr>
      <vt:lpstr>ZED-2 Background</vt:lpstr>
      <vt:lpstr>ZED-2 Background</vt:lpstr>
      <vt:lpstr>ZED-2 Fuel</vt:lpstr>
      <vt:lpstr>ZED-2 Experiments</vt:lpstr>
      <vt:lpstr>Flux Perturber Background</vt:lpstr>
      <vt:lpstr>Flux Perturber Background</vt:lpstr>
      <vt:lpstr>Flux Perturber Background</vt:lpstr>
      <vt:lpstr>Reactivity Worth</vt:lpstr>
      <vt:lpstr>Reactivity Worth</vt:lpstr>
      <vt:lpstr>ΔH_c System</vt:lpstr>
      <vt:lpstr>ΔH_c System</vt:lpstr>
      <vt:lpstr>Experiment</vt:lpstr>
      <vt:lpstr>New Reactivity Worth</vt:lpstr>
      <vt:lpstr>ZED-2 Flux Perturber Experiments</vt:lpstr>
      <vt:lpstr>Analysis</vt:lpstr>
      <vt:lpstr>ΔH_c System and the Flux Perturber</vt:lpstr>
      <vt:lpstr>Thank you.</vt:lpstr>
      <vt:lpstr>PowerPoint Presentation</vt:lpstr>
      <vt:lpstr>ZED-2 Flux Perturber Experiments</vt:lpstr>
      <vt:lpstr>ZED-2 Reactor Additional Information</vt:lpstr>
      <vt:lpstr>ZED-2 Reactor Additional Information</vt:lpstr>
      <vt:lpstr>ZED-2 Background</vt:lpstr>
      <vt:lpstr>ZED-2 Experiments</vt:lpstr>
      <vt:lpstr>ZED-2 Experiments</vt:lpstr>
      <vt:lpstr>ZED-2 Experiments</vt:lpstr>
      <vt:lpstr>ZED-2 Experiments</vt:lpstr>
      <vt:lpstr>ZED-2 Reactor Additional Information</vt:lpstr>
    </vt:vector>
  </TitlesOfParts>
  <Company>AECL_EACL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Notes &amp; Advice</dc:title>
  <dc:creator>Horner, Jacob</dc:creator>
  <dc:description>Date Created:  2014/11/03
Date Modified:  2014/12/03
Approved for use by:  Pat Quinn</dc:description>
  <cp:lastModifiedBy>Cameron Goodwin</cp:lastModifiedBy>
  <cp:revision>159</cp:revision>
  <dcterms:created xsi:type="dcterms:W3CDTF">2017-07-28T15:52:58Z</dcterms:created>
  <dcterms:modified xsi:type="dcterms:W3CDTF">2018-11-01T02:29:09Z</dcterms:modified>
</cp:coreProperties>
</file>