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57" r:id="rId6"/>
    <p:sldId id="266" r:id="rId7"/>
    <p:sldId id="265" r:id="rId8"/>
    <p:sldId id="258" r:id="rId9"/>
    <p:sldId id="259" r:id="rId10"/>
    <p:sldId id="267" r:id="rId11"/>
    <p:sldId id="260" r:id="rId12"/>
    <p:sldId id="268" r:id="rId13"/>
    <p:sldId id="261" r:id="rId14"/>
    <p:sldId id="269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701" autoAdjust="0"/>
  </p:normalViewPr>
  <p:slideViewPr>
    <p:cSldViewPr snapToGrid="0">
      <p:cViewPr>
        <p:scale>
          <a:sx n="96" d="100"/>
          <a:sy n="96" d="100"/>
        </p:scale>
        <p:origin x="918" y="8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GP\HOME\EIDETJ\Conference%20Stuff\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GP\HOME\EIDETJ\Conference%20Stuff\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GP\HOME\EIDETJ\Conference%20Stuff\Char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GP\HOME\EIDETJ\Conference%20Stuff\Char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GP\HOME\EIDETJ\Physics\164A-1\AsRun164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GP\HOME\EIDETJ\Conference%20Stuff\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GP\HOME\EIDETJ\Conference%20Stuff\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GP\HOME\EIDETJ\Conference%20Stuff\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GP\HOME\EIDETJ\Conference%20Stuff\Flux%20Run%2018-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GP\HOME\EIDETJ\Conference%20Stuff\Flux%20Run%2018-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GP\HOME\EIDETJ\Conference%20Stuff\Flux%20Run%2018-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GP\HOME\EIDETJ\Conference%20Stuff\Flux%20Run%2018-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GP\HOME\EIDETJ\Conference%20Stuff\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Fuel Element 35 - MC21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'FE35'!$C$1</c:f>
              <c:strCache>
                <c:ptCount val="1"/>
                <c:pt idx="0">
                  <c:v>Ch.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'FE35'!$C$2:$C$49</c:f>
              <c:numCache>
                <c:formatCode>General</c:formatCode>
                <c:ptCount val="48"/>
                <c:pt idx="0">
                  <c:v>0.52510000000000001</c:v>
                </c:pt>
                <c:pt idx="1">
                  <c:v>0.51359999999999995</c:v>
                </c:pt>
                <c:pt idx="2">
                  <c:v>0.58169999999999999</c:v>
                </c:pt>
                <c:pt idx="3">
                  <c:v>0.65290000000000004</c:v>
                </c:pt>
                <c:pt idx="4">
                  <c:v>0.72709999999999997</c:v>
                </c:pt>
                <c:pt idx="5">
                  <c:v>0.79620000000000002</c:v>
                </c:pt>
                <c:pt idx="6">
                  <c:v>0.87209999999999999</c:v>
                </c:pt>
                <c:pt idx="7">
                  <c:v>0.94450000000000001</c:v>
                </c:pt>
                <c:pt idx="8">
                  <c:v>1.0118</c:v>
                </c:pt>
                <c:pt idx="9">
                  <c:v>1.107</c:v>
                </c:pt>
                <c:pt idx="10">
                  <c:v>1.1954</c:v>
                </c:pt>
                <c:pt idx="11">
                  <c:v>1.2683</c:v>
                </c:pt>
                <c:pt idx="12">
                  <c:v>1.2910999999999999</c:v>
                </c:pt>
                <c:pt idx="13">
                  <c:v>1.2969999999999999</c:v>
                </c:pt>
                <c:pt idx="14">
                  <c:v>1.3148</c:v>
                </c:pt>
                <c:pt idx="15">
                  <c:v>1.3223</c:v>
                </c:pt>
                <c:pt idx="16">
                  <c:v>1.339</c:v>
                </c:pt>
                <c:pt idx="17">
                  <c:v>1.3499000000000001</c:v>
                </c:pt>
                <c:pt idx="18">
                  <c:v>1.3643000000000001</c:v>
                </c:pt>
                <c:pt idx="19">
                  <c:v>1.3592</c:v>
                </c:pt>
                <c:pt idx="20">
                  <c:v>1.3010999999999999</c:v>
                </c:pt>
                <c:pt idx="21">
                  <c:v>1.2501</c:v>
                </c:pt>
                <c:pt idx="22">
                  <c:v>1.2092000000000001</c:v>
                </c:pt>
                <c:pt idx="23">
                  <c:v>1.1881999999999999</c:v>
                </c:pt>
                <c:pt idx="24">
                  <c:v>1.1778</c:v>
                </c:pt>
                <c:pt idx="25">
                  <c:v>1.1634</c:v>
                </c:pt>
                <c:pt idx="26">
                  <c:v>1.155</c:v>
                </c:pt>
                <c:pt idx="27">
                  <c:v>1.1463000000000001</c:v>
                </c:pt>
                <c:pt idx="28">
                  <c:v>1.1215999999999999</c:v>
                </c:pt>
                <c:pt idx="29">
                  <c:v>1.0935999999999999</c:v>
                </c:pt>
                <c:pt idx="30">
                  <c:v>1.0553999999999999</c:v>
                </c:pt>
                <c:pt idx="31">
                  <c:v>1.0302</c:v>
                </c:pt>
                <c:pt idx="32">
                  <c:v>1.0041</c:v>
                </c:pt>
                <c:pt idx="33">
                  <c:v>0.97860000000000003</c:v>
                </c:pt>
                <c:pt idx="34">
                  <c:v>0.97050000000000003</c:v>
                </c:pt>
                <c:pt idx="35">
                  <c:v>0.97529999999999994</c:v>
                </c:pt>
                <c:pt idx="36">
                  <c:v>1.018</c:v>
                </c:pt>
                <c:pt idx="37">
                  <c:v>1.0611999999999999</c:v>
                </c:pt>
                <c:pt idx="38">
                  <c:v>1.0586</c:v>
                </c:pt>
                <c:pt idx="39">
                  <c:v>1.0246999999999999</c:v>
                </c:pt>
                <c:pt idx="40">
                  <c:v>0.94059999999999999</c:v>
                </c:pt>
                <c:pt idx="41">
                  <c:v>0.83709999999999996</c:v>
                </c:pt>
                <c:pt idx="42">
                  <c:v>0.73839999999999995</c:v>
                </c:pt>
                <c:pt idx="43">
                  <c:v>0.64659999999999995</c:v>
                </c:pt>
                <c:pt idx="44">
                  <c:v>0.57120000000000004</c:v>
                </c:pt>
                <c:pt idx="45">
                  <c:v>0.50329999999999997</c:v>
                </c:pt>
                <c:pt idx="46">
                  <c:v>0.45750000000000002</c:v>
                </c:pt>
                <c:pt idx="47">
                  <c:v>0.4889</c:v>
                </c:pt>
              </c:numCache>
            </c:numRef>
          </c:xVal>
          <c:yVal>
            <c:numRef>
              <c:f>'FE35'!$B$2:$B$49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389-4010-BC32-6FEB4DCC12C8}"/>
            </c:ext>
          </c:extLst>
        </c:ser>
        <c:ser>
          <c:idx val="1"/>
          <c:order val="1"/>
          <c:tx>
            <c:strRef>
              <c:f>'FE35'!$D$1</c:f>
              <c:strCache>
                <c:ptCount val="1"/>
                <c:pt idx="0">
                  <c:v>Ch. 6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'FE35'!$D$2:$D$49</c:f>
              <c:numCache>
                <c:formatCode>General</c:formatCode>
                <c:ptCount val="48"/>
                <c:pt idx="0">
                  <c:v>0.51419999999999999</c:v>
                </c:pt>
                <c:pt idx="1">
                  <c:v>0.4708</c:v>
                </c:pt>
                <c:pt idx="2">
                  <c:v>0.54120000000000001</c:v>
                </c:pt>
                <c:pt idx="3">
                  <c:v>0.621</c:v>
                </c:pt>
                <c:pt idx="4">
                  <c:v>0.70150000000000001</c:v>
                </c:pt>
                <c:pt idx="5">
                  <c:v>0.77349999999999997</c:v>
                </c:pt>
                <c:pt idx="6">
                  <c:v>0.85229999999999995</c:v>
                </c:pt>
                <c:pt idx="7">
                  <c:v>0.92710000000000004</c:v>
                </c:pt>
                <c:pt idx="8">
                  <c:v>0.99270000000000003</c:v>
                </c:pt>
                <c:pt idx="9">
                  <c:v>1.0598000000000001</c:v>
                </c:pt>
                <c:pt idx="10">
                  <c:v>1.1425000000000001</c:v>
                </c:pt>
                <c:pt idx="11">
                  <c:v>1.1962999999999999</c:v>
                </c:pt>
                <c:pt idx="12">
                  <c:v>1.2332000000000001</c:v>
                </c:pt>
                <c:pt idx="13">
                  <c:v>1.2635000000000001</c:v>
                </c:pt>
                <c:pt idx="14">
                  <c:v>1.2866</c:v>
                </c:pt>
                <c:pt idx="15">
                  <c:v>1.3166</c:v>
                </c:pt>
                <c:pt idx="16">
                  <c:v>1.3309</c:v>
                </c:pt>
                <c:pt idx="17">
                  <c:v>1.3456999999999999</c:v>
                </c:pt>
                <c:pt idx="18">
                  <c:v>1.3609</c:v>
                </c:pt>
                <c:pt idx="19">
                  <c:v>1.3480000000000001</c:v>
                </c:pt>
                <c:pt idx="20">
                  <c:v>1.3302</c:v>
                </c:pt>
                <c:pt idx="21">
                  <c:v>1.2988999999999999</c:v>
                </c:pt>
                <c:pt idx="22">
                  <c:v>1.2746</c:v>
                </c:pt>
                <c:pt idx="23">
                  <c:v>1.2694000000000001</c:v>
                </c:pt>
                <c:pt idx="24">
                  <c:v>1.256</c:v>
                </c:pt>
                <c:pt idx="25">
                  <c:v>1.2306999999999999</c:v>
                </c:pt>
                <c:pt idx="26">
                  <c:v>1.2262</c:v>
                </c:pt>
                <c:pt idx="27">
                  <c:v>1.2098</c:v>
                </c:pt>
                <c:pt idx="28">
                  <c:v>1.1798999999999999</c:v>
                </c:pt>
                <c:pt idx="29">
                  <c:v>1.1547000000000001</c:v>
                </c:pt>
                <c:pt idx="30">
                  <c:v>1.1343000000000001</c:v>
                </c:pt>
                <c:pt idx="31">
                  <c:v>1.1024</c:v>
                </c:pt>
                <c:pt idx="32">
                  <c:v>1.08</c:v>
                </c:pt>
                <c:pt idx="33">
                  <c:v>1.0459000000000001</c:v>
                </c:pt>
                <c:pt idx="34">
                  <c:v>1.0235000000000001</c:v>
                </c:pt>
                <c:pt idx="35">
                  <c:v>1.0069999999999999</c:v>
                </c:pt>
                <c:pt idx="36">
                  <c:v>1.0111000000000001</c:v>
                </c:pt>
                <c:pt idx="37">
                  <c:v>0.99739999999999995</c:v>
                </c:pt>
                <c:pt idx="38">
                  <c:v>0.97150000000000003</c:v>
                </c:pt>
                <c:pt idx="39">
                  <c:v>0.93020000000000003</c:v>
                </c:pt>
                <c:pt idx="40">
                  <c:v>0.86519999999999997</c:v>
                </c:pt>
                <c:pt idx="41">
                  <c:v>0.79379999999999995</c:v>
                </c:pt>
                <c:pt idx="42">
                  <c:v>0.71230000000000004</c:v>
                </c:pt>
                <c:pt idx="43">
                  <c:v>0.63629999999999998</c:v>
                </c:pt>
                <c:pt idx="44">
                  <c:v>0.56479999999999997</c:v>
                </c:pt>
                <c:pt idx="45">
                  <c:v>0.49020000000000002</c:v>
                </c:pt>
                <c:pt idx="46">
                  <c:v>0.4365</c:v>
                </c:pt>
                <c:pt idx="47">
                  <c:v>0.48880000000000001</c:v>
                </c:pt>
              </c:numCache>
            </c:numRef>
          </c:xVal>
          <c:yVal>
            <c:numRef>
              <c:f>'FE35'!$B$2:$B$49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389-4010-BC32-6FEB4DCC12C8}"/>
            </c:ext>
          </c:extLst>
        </c:ser>
        <c:ser>
          <c:idx val="2"/>
          <c:order val="2"/>
          <c:tx>
            <c:strRef>
              <c:f>'FE35'!$E$1</c:f>
              <c:strCache>
                <c:ptCount val="1"/>
                <c:pt idx="0">
                  <c:v>Ch. 11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'FE35'!$E$2:$E$49</c:f>
              <c:numCache>
                <c:formatCode>General</c:formatCode>
                <c:ptCount val="48"/>
                <c:pt idx="0">
                  <c:v>0.50129999999999997</c:v>
                </c:pt>
                <c:pt idx="1">
                  <c:v>0.44669999999999999</c:v>
                </c:pt>
                <c:pt idx="2">
                  <c:v>0.51959999999999995</c:v>
                </c:pt>
                <c:pt idx="3">
                  <c:v>0.60470000000000002</c:v>
                </c:pt>
                <c:pt idx="4">
                  <c:v>0.68720000000000003</c:v>
                </c:pt>
                <c:pt idx="5">
                  <c:v>0.76549999999999996</c:v>
                </c:pt>
                <c:pt idx="6">
                  <c:v>0.84350000000000003</c:v>
                </c:pt>
                <c:pt idx="7">
                  <c:v>0.91890000000000005</c:v>
                </c:pt>
                <c:pt idx="8">
                  <c:v>0.98050000000000004</c:v>
                </c:pt>
                <c:pt idx="9">
                  <c:v>1.0539000000000001</c:v>
                </c:pt>
                <c:pt idx="10">
                  <c:v>1.1039000000000001</c:v>
                </c:pt>
                <c:pt idx="11">
                  <c:v>1.1572</c:v>
                </c:pt>
                <c:pt idx="12">
                  <c:v>1.2028000000000001</c:v>
                </c:pt>
                <c:pt idx="13">
                  <c:v>1.2412000000000001</c:v>
                </c:pt>
                <c:pt idx="14">
                  <c:v>1.2710999999999999</c:v>
                </c:pt>
                <c:pt idx="15">
                  <c:v>1.3029999999999999</c:v>
                </c:pt>
                <c:pt idx="16">
                  <c:v>1.3262</c:v>
                </c:pt>
                <c:pt idx="17">
                  <c:v>1.3329</c:v>
                </c:pt>
                <c:pt idx="18">
                  <c:v>1.3479000000000001</c:v>
                </c:pt>
                <c:pt idx="19">
                  <c:v>1.3462000000000001</c:v>
                </c:pt>
                <c:pt idx="20">
                  <c:v>1.3467</c:v>
                </c:pt>
                <c:pt idx="21">
                  <c:v>1.3203</c:v>
                </c:pt>
                <c:pt idx="22">
                  <c:v>1.3154999999999999</c:v>
                </c:pt>
                <c:pt idx="23">
                  <c:v>1.3072999999999999</c:v>
                </c:pt>
                <c:pt idx="24">
                  <c:v>1.2991999999999999</c:v>
                </c:pt>
                <c:pt idx="25">
                  <c:v>1.2815000000000001</c:v>
                </c:pt>
                <c:pt idx="26">
                  <c:v>1.2645</c:v>
                </c:pt>
                <c:pt idx="27">
                  <c:v>1.2357</c:v>
                </c:pt>
                <c:pt idx="28">
                  <c:v>1.2218</c:v>
                </c:pt>
                <c:pt idx="29">
                  <c:v>1.1921999999999999</c:v>
                </c:pt>
                <c:pt idx="30">
                  <c:v>1.1678999999999999</c:v>
                </c:pt>
                <c:pt idx="31">
                  <c:v>1.1382000000000001</c:v>
                </c:pt>
                <c:pt idx="32">
                  <c:v>1.115</c:v>
                </c:pt>
                <c:pt idx="33">
                  <c:v>1.0814999999999999</c:v>
                </c:pt>
                <c:pt idx="34">
                  <c:v>1.0568</c:v>
                </c:pt>
                <c:pt idx="35">
                  <c:v>1.0259</c:v>
                </c:pt>
                <c:pt idx="36">
                  <c:v>1.0043</c:v>
                </c:pt>
                <c:pt idx="37">
                  <c:v>0.97060000000000002</c:v>
                </c:pt>
                <c:pt idx="38">
                  <c:v>0.93630000000000002</c:v>
                </c:pt>
                <c:pt idx="39">
                  <c:v>0.88719999999999999</c:v>
                </c:pt>
                <c:pt idx="40">
                  <c:v>0.83169999999999999</c:v>
                </c:pt>
                <c:pt idx="41">
                  <c:v>0.77129999999999999</c:v>
                </c:pt>
                <c:pt idx="42">
                  <c:v>0.70020000000000004</c:v>
                </c:pt>
                <c:pt idx="43">
                  <c:v>0.62990000000000002</c:v>
                </c:pt>
                <c:pt idx="44">
                  <c:v>0.55769999999999997</c:v>
                </c:pt>
                <c:pt idx="45">
                  <c:v>0.48399999999999999</c:v>
                </c:pt>
                <c:pt idx="46">
                  <c:v>0.42399999999999999</c:v>
                </c:pt>
                <c:pt idx="47">
                  <c:v>0.4788</c:v>
                </c:pt>
              </c:numCache>
            </c:numRef>
          </c:xVal>
          <c:yVal>
            <c:numRef>
              <c:f>'FE35'!$B$2:$B$49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389-4010-BC32-6FEB4DCC12C8}"/>
            </c:ext>
          </c:extLst>
        </c:ser>
        <c:ser>
          <c:idx val="3"/>
          <c:order val="3"/>
          <c:tx>
            <c:strRef>
              <c:f>'FE35'!$F$1</c:f>
              <c:strCache>
                <c:ptCount val="1"/>
                <c:pt idx="0">
                  <c:v>Ch. 15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'FE35'!$F$2:$F$49</c:f>
              <c:numCache>
                <c:formatCode>General</c:formatCode>
                <c:ptCount val="48"/>
                <c:pt idx="0">
                  <c:v>0.47720000000000001</c:v>
                </c:pt>
                <c:pt idx="1">
                  <c:v>0.4405</c:v>
                </c:pt>
                <c:pt idx="2">
                  <c:v>0.51339999999999997</c:v>
                </c:pt>
                <c:pt idx="3">
                  <c:v>0.59670000000000001</c:v>
                </c:pt>
                <c:pt idx="4">
                  <c:v>0.6784</c:v>
                </c:pt>
                <c:pt idx="5">
                  <c:v>0.76019999999999999</c:v>
                </c:pt>
                <c:pt idx="6">
                  <c:v>0.83340000000000003</c:v>
                </c:pt>
                <c:pt idx="7">
                  <c:v>0.90910000000000002</c:v>
                </c:pt>
                <c:pt idx="8">
                  <c:v>0.9748</c:v>
                </c:pt>
                <c:pt idx="9">
                  <c:v>1.0398000000000001</c:v>
                </c:pt>
                <c:pt idx="10">
                  <c:v>1.0993999999999999</c:v>
                </c:pt>
                <c:pt idx="11">
                  <c:v>1.1563000000000001</c:v>
                </c:pt>
                <c:pt idx="12">
                  <c:v>1.2012</c:v>
                </c:pt>
                <c:pt idx="13">
                  <c:v>1.2377</c:v>
                </c:pt>
                <c:pt idx="14">
                  <c:v>1.2708999999999999</c:v>
                </c:pt>
                <c:pt idx="15">
                  <c:v>1.2995000000000001</c:v>
                </c:pt>
                <c:pt idx="16">
                  <c:v>1.3217000000000001</c:v>
                </c:pt>
                <c:pt idx="17">
                  <c:v>1.3347</c:v>
                </c:pt>
                <c:pt idx="18">
                  <c:v>1.3381000000000001</c:v>
                </c:pt>
                <c:pt idx="19">
                  <c:v>1.3501000000000001</c:v>
                </c:pt>
                <c:pt idx="20">
                  <c:v>1.3481000000000001</c:v>
                </c:pt>
                <c:pt idx="21">
                  <c:v>1.3409</c:v>
                </c:pt>
                <c:pt idx="22">
                  <c:v>1.3302</c:v>
                </c:pt>
                <c:pt idx="23">
                  <c:v>1.3270999999999999</c:v>
                </c:pt>
                <c:pt idx="24">
                  <c:v>1.3140000000000001</c:v>
                </c:pt>
                <c:pt idx="25">
                  <c:v>1.292</c:v>
                </c:pt>
                <c:pt idx="26">
                  <c:v>1.2724</c:v>
                </c:pt>
                <c:pt idx="27">
                  <c:v>1.2551000000000001</c:v>
                </c:pt>
                <c:pt idx="28">
                  <c:v>1.2359</c:v>
                </c:pt>
                <c:pt idx="29">
                  <c:v>1.2105999999999999</c:v>
                </c:pt>
                <c:pt idx="30">
                  <c:v>1.1822999999999999</c:v>
                </c:pt>
                <c:pt idx="31">
                  <c:v>1.1539999999999999</c:v>
                </c:pt>
                <c:pt idx="32">
                  <c:v>1.1261000000000001</c:v>
                </c:pt>
                <c:pt idx="33">
                  <c:v>1.1048</c:v>
                </c:pt>
                <c:pt idx="34">
                  <c:v>1.0690999999999999</c:v>
                </c:pt>
                <c:pt idx="35">
                  <c:v>1.0369999999999999</c:v>
                </c:pt>
                <c:pt idx="36">
                  <c:v>1.0012000000000001</c:v>
                </c:pt>
                <c:pt idx="37">
                  <c:v>0.96140000000000003</c:v>
                </c:pt>
                <c:pt idx="38">
                  <c:v>0.92449999999999999</c:v>
                </c:pt>
                <c:pt idx="39">
                  <c:v>0.87139999999999995</c:v>
                </c:pt>
                <c:pt idx="40">
                  <c:v>0.81989999999999996</c:v>
                </c:pt>
                <c:pt idx="41">
                  <c:v>0.75960000000000005</c:v>
                </c:pt>
                <c:pt idx="42">
                  <c:v>0.69079999999999997</c:v>
                </c:pt>
                <c:pt idx="43">
                  <c:v>0.62150000000000005</c:v>
                </c:pt>
                <c:pt idx="44">
                  <c:v>0.55400000000000005</c:v>
                </c:pt>
                <c:pt idx="45">
                  <c:v>0.47749999999999998</c:v>
                </c:pt>
                <c:pt idx="46">
                  <c:v>0.41920000000000002</c:v>
                </c:pt>
                <c:pt idx="47">
                  <c:v>0.46579999999999999</c:v>
                </c:pt>
              </c:numCache>
            </c:numRef>
          </c:xVal>
          <c:yVal>
            <c:numRef>
              <c:f>'FE35'!$B$2:$B$49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389-4010-BC32-6FEB4DCC12C8}"/>
            </c:ext>
          </c:extLst>
        </c:ser>
        <c:ser>
          <c:idx val="4"/>
          <c:order val="4"/>
          <c:tx>
            <c:strRef>
              <c:f>'FE35'!$G$1</c:f>
              <c:strCache>
                <c:ptCount val="1"/>
                <c:pt idx="0">
                  <c:v>Ch. 19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'FE35'!$G$2:$G$49</c:f>
              <c:numCache>
                <c:formatCode>General</c:formatCode>
                <c:ptCount val="48"/>
                <c:pt idx="0">
                  <c:v>0.42599999999999999</c:v>
                </c:pt>
                <c:pt idx="1">
                  <c:v>0.43330000000000002</c:v>
                </c:pt>
                <c:pt idx="2">
                  <c:v>0.50690000000000002</c:v>
                </c:pt>
                <c:pt idx="3">
                  <c:v>0.58909999999999996</c:v>
                </c:pt>
                <c:pt idx="4">
                  <c:v>0.67120000000000002</c:v>
                </c:pt>
                <c:pt idx="5">
                  <c:v>0.75829999999999997</c:v>
                </c:pt>
                <c:pt idx="6">
                  <c:v>0.83599999999999997</c:v>
                </c:pt>
                <c:pt idx="7">
                  <c:v>0.90490000000000004</c:v>
                </c:pt>
                <c:pt idx="8">
                  <c:v>0.97219999999999995</c:v>
                </c:pt>
                <c:pt idx="9">
                  <c:v>1.0403</c:v>
                </c:pt>
                <c:pt idx="10">
                  <c:v>1.0952999999999999</c:v>
                </c:pt>
                <c:pt idx="11">
                  <c:v>1.1438999999999999</c:v>
                </c:pt>
                <c:pt idx="12">
                  <c:v>1.1908000000000001</c:v>
                </c:pt>
                <c:pt idx="13">
                  <c:v>1.2313000000000001</c:v>
                </c:pt>
                <c:pt idx="14">
                  <c:v>1.2688999999999999</c:v>
                </c:pt>
                <c:pt idx="15">
                  <c:v>1.3032999999999999</c:v>
                </c:pt>
                <c:pt idx="16">
                  <c:v>1.3180000000000001</c:v>
                </c:pt>
                <c:pt idx="17">
                  <c:v>1.3367</c:v>
                </c:pt>
                <c:pt idx="18">
                  <c:v>1.3508</c:v>
                </c:pt>
                <c:pt idx="19">
                  <c:v>1.3513999999999999</c:v>
                </c:pt>
                <c:pt idx="20">
                  <c:v>1.3535999999999999</c:v>
                </c:pt>
                <c:pt idx="21">
                  <c:v>1.3573</c:v>
                </c:pt>
                <c:pt idx="22">
                  <c:v>1.3392999999999999</c:v>
                </c:pt>
                <c:pt idx="23">
                  <c:v>1.33</c:v>
                </c:pt>
                <c:pt idx="24">
                  <c:v>1.3196000000000001</c:v>
                </c:pt>
                <c:pt idx="25">
                  <c:v>1.3078000000000001</c:v>
                </c:pt>
                <c:pt idx="26">
                  <c:v>1.2909999999999999</c:v>
                </c:pt>
                <c:pt idx="27">
                  <c:v>1.2695000000000001</c:v>
                </c:pt>
                <c:pt idx="28">
                  <c:v>1.2488999999999999</c:v>
                </c:pt>
                <c:pt idx="29">
                  <c:v>1.2213000000000001</c:v>
                </c:pt>
                <c:pt idx="30">
                  <c:v>1.1940999999999999</c:v>
                </c:pt>
                <c:pt idx="31">
                  <c:v>1.1700999999999999</c:v>
                </c:pt>
                <c:pt idx="32">
                  <c:v>1.1407</c:v>
                </c:pt>
                <c:pt idx="33">
                  <c:v>1.1096999999999999</c:v>
                </c:pt>
                <c:pt idx="34">
                  <c:v>1.08</c:v>
                </c:pt>
                <c:pt idx="35">
                  <c:v>1.0423</c:v>
                </c:pt>
                <c:pt idx="36">
                  <c:v>1.0053000000000001</c:v>
                </c:pt>
                <c:pt idx="37">
                  <c:v>0.96260000000000001</c:v>
                </c:pt>
                <c:pt idx="38">
                  <c:v>0.92300000000000004</c:v>
                </c:pt>
                <c:pt idx="39">
                  <c:v>0.86439999999999995</c:v>
                </c:pt>
                <c:pt idx="40">
                  <c:v>0.8155</c:v>
                </c:pt>
                <c:pt idx="41">
                  <c:v>0.75049999999999994</c:v>
                </c:pt>
                <c:pt idx="42">
                  <c:v>0.68740000000000001</c:v>
                </c:pt>
                <c:pt idx="43">
                  <c:v>0.61550000000000005</c:v>
                </c:pt>
                <c:pt idx="44">
                  <c:v>0.54159999999999997</c:v>
                </c:pt>
                <c:pt idx="45">
                  <c:v>0.47470000000000001</c:v>
                </c:pt>
                <c:pt idx="46">
                  <c:v>0.42230000000000001</c:v>
                </c:pt>
                <c:pt idx="47">
                  <c:v>0.43369999999999997</c:v>
                </c:pt>
              </c:numCache>
            </c:numRef>
          </c:xVal>
          <c:yVal>
            <c:numRef>
              <c:f>'FE35'!$B$2:$B$49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389-4010-BC32-6FEB4DCC1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251376"/>
        <c:axId val="405253344"/>
      </c:scatterChart>
      <c:valAx>
        <c:axId val="405251376"/>
        <c:scaling>
          <c:orientation val="minMax"/>
          <c:max val="1.4"/>
          <c:min val="0.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Local to Average Fission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253344"/>
        <c:crosses val="autoZero"/>
        <c:crossBetween val="midCat"/>
      </c:valAx>
      <c:valAx>
        <c:axId val="405253344"/>
        <c:scaling>
          <c:orientation val="minMax"/>
          <c:max val="24"/>
          <c:min val="-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Core</a:t>
                </a:r>
                <a:r>
                  <a:rPr lang="en-US" baseline="0"/>
                  <a:t> Centerline [in]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251376"/>
        <c:crosses val="autoZero"/>
        <c:crossBetween val="midCat"/>
        <c:majorUnit val="4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</a:t>
            </a:r>
            <a:r>
              <a:rPr lang="en-US" baseline="0"/>
              <a:t> to Data Comparison - FE 35, Ch. 2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'Ch 2 Comp'!$B$1</c:f>
              <c:strCache>
                <c:ptCount val="1"/>
                <c:pt idx="0">
                  <c:v>MC21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'Ch 2 Comp'!$C$3:$C$50</c:f>
              <c:numCache>
                <c:formatCode>General</c:formatCode>
                <c:ptCount val="48"/>
                <c:pt idx="0">
                  <c:v>0.52510000000000001</c:v>
                </c:pt>
                <c:pt idx="1">
                  <c:v>0.51359999999999995</c:v>
                </c:pt>
                <c:pt idx="2">
                  <c:v>0.58169999999999999</c:v>
                </c:pt>
                <c:pt idx="3">
                  <c:v>0.65290000000000004</c:v>
                </c:pt>
                <c:pt idx="4">
                  <c:v>0.72709999999999997</c:v>
                </c:pt>
                <c:pt idx="5">
                  <c:v>0.79620000000000002</c:v>
                </c:pt>
                <c:pt idx="6">
                  <c:v>0.87209999999999999</c:v>
                </c:pt>
                <c:pt idx="7">
                  <c:v>0.94450000000000001</c:v>
                </c:pt>
                <c:pt idx="8">
                  <c:v>1.0118</c:v>
                </c:pt>
                <c:pt idx="9">
                  <c:v>1.107</c:v>
                </c:pt>
                <c:pt idx="10">
                  <c:v>1.1954</c:v>
                </c:pt>
                <c:pt idx="11">
                  <c:v>1.2683</c:v>
                </c:pt>
                <c:pt idx="12">
                  <c:v>1.2910999999999999</c:v>
                </c:pt>
                <c:pt idx="13">
                  <c:v>1.2969999999999999</c:v>
                </c:pt>
                <c:pt idx="14">
                  <c:v>1.3148</c:v>
                </c:pt>
                <c:pt idx="15">
                  <c:v>1.3223</c:v>
                </c:pt>
                <c:pt idx="16">
                  <c:v>1.339</c:v>
                </c:pt>
                <c:pt idx="17">
                  <c:v>1.3499000000000001</c:v>
                </c:pt>
                <c:pt idx="18">
                  <c:v>1.3643000000000001</c:v>
                </c:pt>
                <c:pt idx="19">
                  <c:v>1.3592</c:v>
                </c:pt>
                <c:pt idx="20">
                  <c:v>1.3010999999999999</c:v>
                </c:pt>
                <c:pt idx="21">
                  <c:v>1.2501</c:v>
                </c:pt>
                <c:pt idx="22">
                  <c:v>1.2092000000000001</c:v>
                </c:pt>
                <c:pt idx="23">
                  <c:v>1.1881999999999999</c:v>
                </c:pt>
                <c:pt idx="24">
                  <c:v>1.1778</c:v>
                </c:pt>
                <c:pt idx="25">
                  <c:v>1.1634</c:v>
                </c:pt>
                <c:pt idx="26">
                  <c:v>1.155</c:v>
                </c:pt>
                <c:pt idx="27">
                  <c:v>1.1463000000000001</c:v>
                </c:pt>
                <c:pt idx="28">
                  <c:v>1.1215999999999999</c:v>
                </c:pt>
                <c:pt idx="29">
                  <c:v>1.0935999999999999</c:v>
                </c:pt>
                <c:pt idx="30">
                  <c:v>1.0553999999999999</c:v>
                </c:pt>
                <c:pt idx="31">
                  <c:v>1.0302</c:v>
                </c:pt>
                <c:pt idx="32">
                  <c:v>1.0041</c:v>
                </c:pt>
                <c:pt idx="33">
                  <c:v>0.97860000000000003</c:v>
                </c:pt>
                <c:pt idx="34">
                  <c:v>0.97050000000000003</c:v>
                </c:pt>
                <c:pt idx="35">
                  <c:v>0.97529999999999994</c:v>
                </c:pt>
                <c:pt idx="36">
                  <c:v>1.018</c:v>
                </c:pt>
                <c:pt idx="37">
                  <c:v>1.0611999999999999</c:v>
                </c:pt>
                <c:pt idx="38">
                  <c:v>1.0586</c:v>
                </c:pt>
                <c:pt idx="39">
                  <c:v>1.0246999999999999</c:v>
                </c:pt>
                <c:pt idx="40">
                  <c:v>0.94059999999999999</c:v>
                </c:pt>
                <c:pt idx="41">
                  <c:v>0.83709999999999996</c:v>
                </c:pt>
                <c:pt idx="42">
                  <c:v>0.73839999999999995</c:v>
                </c:pt>
                <c:pt idx="43">
                  <c:v>0.64659999999999995</c:v>
                </c:pt>
                <c:pt idx="44">
                  <c:v>0.57120000000000004</c:v>
                </c:pt>
                <c:pt idx="45">
                  <c:v>0.50329999999999997</c:v>
                </c:pt>
                <c:pt idx="46">
                  <c:v>0.45750000000000002</c:v>
                </c:pt>
                <c:pt idx="47">
                  <c:v>0.4889</c:v>
                </c:pt>
              </c:numCache>
            </c:numRef>
          </c:xVal>
          <c:yVal>
            <c:numRef>
              <c:f>'Ch 2 Comp'!$A$3:$A$50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040-4BCA-BE50-675B94D48C54}"/>
            </c:ext>
          </c:extLst>
        </c:ser>
        <c:ser>
          <c:idx val="1"/>
          <c:order val="1"/>
          <c:tx>
            <c:strRef>
              <c:f>'Ch 2 Comp'!$H$1</c:f>
              <c:strCache>
                <c:ptCount val="1"/>
                <c:pt idx="0">
                  <c:v>ATRC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'Ch 2 Comp'!$I$3:$I$27</c:f>
              <c:numCache>
                <c:formatCode>0.0000</c:formatCode>
                <c:ptCount val="25"/>
                <c:pt idx="0">
                  <c:v>0.4133830300372725</c:v>
                </c:pt>
                <c:pt idx="1">
                  <c:v>0.53798728349046254</c:v>
                </c:pt>
                <c:pt idx="2">
                  <c:v>0.66259153694365269</c:v>
                </c:pt>
                <c:pt idx="3">
                  <c:v>0.83392238544178909</c:v>
                </c:pt>
                <c:pt idx="4">
                  <c:v>1.0107257180442886</c:v>
                </c:pt>
                <c:pt idx="5">
                  <c:v>1.1778469633852224</c:v>
                </c:pt>
                <c:pt idx="6">
                  <c:v>1.2574084630563473</c:v>
                </c:pt>
                <c:pt idx="7">
                  <c:v>1.3201315500986626</c:v>
                </c:pt>
                <c:pt idx="8">
                  <c:v>1.3495987721990792</c:v>
                </c:pt>
                <c:pt idx="9">
                  <c:v>1.377803113352335</c:v>
                </c:pt>
                <c:pt idx="10">
                  <c:v>1.4611532558649418</c:v>
                </c:pt>
                <c:pt idx="11">
                  <c:v>1.342442446831835</c:v>
                </c:pt>
                <c:pt idx="12">
                  <c:v>1.246463494847621</c:v>
                </c:pt>
                <c:pt idx="13">
                  <c:v>1.2165753124314842</c:v>
                </c:pt>
                <c:pt idx="14">
                  <c:v>1.1589037491778118</c:v>
                </c:pt>
                <c:pt idx="15">
                  <c:v>1.1222802017101512</c:v>
                </c:pt>
                <c:pt idx="16">
                  <c:v>1.040192940144705</c:v>
                </c:pt>
                <c:pt idx="17">
                  <c:v>0.95978951984213989</c:v>
                </c:pt>
                <c:pt idx="18">
                  <c:v>0.97494409120806835</c:v>
                </c:pt>
                <c:pt idx="19">
                  <c:v>0.99009866257399692</c:v>
                </c:pt>
                <c:pt idx="20">
                  <c:v>0.89454067090550315</c:v>
                </c:pt>
                <c:pt idx="21">
                  <c:v>0.73078710809033098</c:v>
                </c:pt>
                <c:pt idx="22">
                  <c:v>0.55356281517211137</c:v>
                </c:pt>
                <c:pt idx="23">
                  <c:v>0.42516991887743916</c:v>
                </c:pt>
                <c:pt idx="24">
                  <c:v>0.29677702258276695</c:v>
                </c:pt>
              </c:numCache>
            </c:numRef>
          </c:xVal>
          <c:yVal>
            <c:numRef>
              <c:f>'Ch 2 Comp'!$G$3:$G$27</c:f>
              <c:numCache>
                <c:formatCode>0\'\'</c:formatCode>
                <c:ptCount val="25"/>
                <c:pt idx="0">
                  <c:v>24</c:v>
                </c:pt>
                <c:pt idx="1">
                  <c:v>22</c:v>
                </c:pt>
                <c:pt idx="2">
                  <c:v>20</c:v>
                </c:pt>
                <c:pt idx="3">
                  <c:v>18</c:v>
                </c:pt>
                <c:pt idx="4">
                  <c:v>16</c:v>
                </c:pt>
                <c:pt idx="5">
                  <c:v>14</c:v>
                </c:pt>
                <c:pt idx="6">
                  <c:v>12</c:v>
                </c:pt>
                <c:pt idx="7">
                  <c:v>10</c:v>
                </c:pt>
                <c:pt idx="8">
                  <c:v>8</c:v>
                </c:pt>
                <c:pt idx="9">
                  <c:v>6</c:v>
                </c:pt>
                <c:pt idx="10">
                  <c:v>4</c:v>
                </c:pt>
                <c:pt idx="11">
                  <c:v>2</c:v>
                </c:pt>
                <c:pt idx="12">
                  <c:v>0</c:v>
                </c:pt>
                <c:pt idx="13">
                  <c:v>-2</c:v>
                </c:pt>
                <c:pt idx="14">
                  <c:v>-4</c:v>
                </c:pt>
                <c:pt idx="15">
                  <c:v>-6</c:v>
                </c:pt>
                <c:pt idx="16">
                  <c:v>-8</c:v>
                </c:pt>
                <c:pt idx="17">
                  <c:v>-10</c:v>
                </c:pt>
                <c:pt idx="18">
                  <c:v>-12</c:v>
                </c:pt>
                <c:pt idx="19">
                  <c:v>-14</c:v>
                </c:pt>
                <c:pt idx="20">
                  <c:v>-16</c:v>
                </c:pt>
                <c:pt idx="21">
                  <c:v>-18</c:v>
                </c:pt>
                <c:pt idx="22">
                  <c:v>-20</c:v>
                </c:pt>
                <c:pt idx="23">
                  <c:v>-22</c:v>
                </c:pt>
                <c:pt idx="24">
                  <c:v>-24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040-4BCA-BE50-675B94D48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6069360"/>
        <c:axId val="646069688"/>
      </c:scatterChart>
      <c:valAx>
        <c:axId val="646069360"/>
        <c:scaling>
          <c:orientation val="minMax"/>
          <c:min val="0.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Local to Axial Fission</a:t>
                </a:r>
                <a:r>
                  <a:rPr lang="en-US" baseline="0"/>
                  <a:t> Rate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069688"/>
        <c:crosses val="autoZero"/>
        <c:crossBetween val="midCat"/>
      </c:valAx>
      <c:valAx>
        <c:axId val="646069688"/>
        <c:scaling>
          <c:orientation val="minMax"/>
          <c:max val="24"/>
          <c:min val="-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to Core Centerline [in]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069360"/>
        <c:crosses val="autoZero"/>
        <c:crossBetween val="midCat"/>
        <c:majorUnit val="4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</a:t>
            </a:r>
            <a:r>
              <a:rPr lang="en-US" baseline="0"/>
              <a:t> to Data Comparison - FE 37, Ch. 2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'Ch 2 Comp'!$B$1</c:f>
              <c:strCache>
                <c:ptCount val="1"/>
                <c:pt idx="0">
                  <c:v>MC21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'Ch 2 Comp'!$D$3:$D$50</c:f>
              <c:numCache>
                <c:formatCode>General</c:formatCode>
                <c:ptCount val="48"/>
                <c:pt idx="0">
                  <c:v>0.51729999999999998</c:v>
                </c:pt>
                <c:pt idx="1">
                  <c:v>0.49930000000000002</c:v>
                </c:pt>
                <c:pt idx="2">
                  <c:v>0.55830000000000002</c:v>
                </c:pt>
                <c:pt idx="3">
                  <c:v>0.61029999999999995</c:v>
                </c:pt>
                <c:pt idx="4">
                  <c:v>0.66910000000000003</c:v>
                </c:pt>
                <c:pt idx="5">
                  <c:v>0.73699999999999999</c:v>
                </c:pt>
                <c:pt idx="6">
                  <c:v>0.80559999999999998</c:v>
                </c:pt>
                <c:pt idx="7">
                  <c:v>0.88339999999999996</c:v>
                </c:pt>
                <c:pt idx="8">
                  <c:v>0.95979999999999999</c:v>
                </c:pt>
                <c:pt idx="9">
                  <c:v>1.0564</c:v>
                </c:pt>
                <c:pt idx="10">
                  <c:v>1.1745000000000001</c:v>
                </c:pt>
                <c:pt idx="11">
                  <c:v>1.2616000000000001</c:v>
                </c:pt>
                <c:pt idx="12">
                  <c:v>1.2833000000000001</c:v>
                </c:pt>
                <c:pt idx="13">
                  <c:v>1.2755000000000001</c:v>
                </c:pt>
                <c:pt idx="14">
                  <c:v>1.2755000000000001</c:v>
                </c:pt>
                <c:pt idx="15">
                  <c:v>1.2850999999999999</c:v>
                </c:pt>
                <c:pt idx="16">
                  <c:v>1.3089</c:v>
                </c:pt>
                <c:pt idx="17">
                  <c:v>1.3301000000000001</c:v>
                </c:pt>
                <c:pt idx="18">
                  <c:v>1.3444</c:v>
                </c:pt>
                <c:pt idx="19">
                  <c:v>1.3652</c:v>
                </c:pt>
                <c:pt idx="20">
                  <c:v>1.3184</c:v>
                </c:pt>
                <c:pt idx="21">
                  <c:v>1.2666999999999999</c:v>
                </c:pt>
                <c:pt idx="22">
                  <c:v>1.2382</c:v>
                </c:pt>
                <c:pt idx="23">
                  <c:v>1.2122999999999999</c:v>
                </c:pt>
                <c:pt idx="24">
                  <c:v>1.2013</c:v>
                </c:pt>
                <c:pt idx="25">
                  <c:v>1.1897</c:v>
                </c:pt>
                <c:pt idx="26">
                  <c:v>1.1802999999999999</c:v>
                </c:pt>
                <c:pt idx="27">
                  <c:v>1.1808000000000001</c:v>
                </c:pt>
                <c:pt idx="28">
                  <c:v>1.1675</c:v>
                </c:pt>
                <c:pt idx="29">
                  <c:v>1.1361000000000001</c:v>
                </c:pt>
                <c:pt idx="30">
                  <c:v>1.0941000000000001</c:v>
                </c:pt>
                <c:pt idx="31">
                  <c:v>1.0644</c:v>
                </c:pt>
                <c:pt idx="32">
                  <c:v>1.0317000000000001</c:v>
                </c:pt>
                <c:pt idx="33">
                  <c:v>1.0045999999999999</c:v>
                </c:pt>
                <c:pt idx="34">
                  <c:v>0.98960000000000004</c:v>
                </c:pt>
                <c:pt idx="35">
                  <c:v>1.0024999999999999</c:v>
                </c:pt>
                <c:pt idx="36">
                  <c:v>1.0561</c:v>
                </c:pt>
                <c:pt idx="37">
                  <c:v>1.1022000000000001</c:v>
                </c:pt>
                <c:pt idx="38">
                  <c:v>1.0919000000000001</c:v>
                </c:pt>
                <c:pt idx="39">
                  <c:v>1.0458000000000001</c:v>
                </c:pt>
                <c:pt idx="40">
                  <c:v>0.95879999999999999</c:v>
                </c:pt>
                <c:pt idx="41">
                  <c:v>0.84919999999999995</c:v>
                </c:pt>
                <c:pt idx="42">
                  <c:v>0.73709999999999998</c:v>
                </c:pt>
                <c:pt idx="43">
                  <c:v>0.64649999999999996</c:v>
                </c:pt>
                <c:pt idx="44">
                  <c:v>0.57010000000000005</c:v>
                </c:pt>
                <c:pt idx="45">
                  <c:v>0.50600000000000001</c:v>
                </c:pt>
                <c:pt idx="46">
                  <c:v>0.45679999999999998</c:v>
                </c:pt>
                <c:pt idx="47">
                  <c:v>0.50070000000000003</c:v>
                </c:pt>
              </c:numCache>
            </c:numRef>
          </c:xVal>
          <c:yVal>
            <c:numRef>
              <c:f>'Ch 2 Comp'!$A$3:$A$50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E31-4909-94BA-79CAC1C5DD07}"/>
            </c:ext>
          </c:extLst>
        </c:ser>
        <c:ser>
          <c:idx val="1"/>
          <c:order val="1"/>
          <c:tx>
            <c:strRef>
              <c:f>'Ch 2 Comp'!$H$1</c:f>
              <c:strCache>
                <c:ptCount val="1"/>
                <c:pt idx="0">
                  <c:v>ATRC</c:v>
                </c:pt>
              </c:strCache>
            </c:strRef>
          </c:tx>
          <c:errBars>
            <c:errDir val="x"/>
            <c:errBarType val="both"/>
            <c:errValType val="percentage"/>
            <c:noEndCap val="0"/>
            <c:val val="3"/>
          </c:errBars>
          <c:xVal>
            <c:numRef>
              <c:f>'Ch 2 Comp'!$J$3:$J$27</c:f>
              <c:numCache>
                <c:formatCode>0.0000</c:formatCode>
                <c:ptCount val="25"/>
                <c:pt idx="0">
                  <c:v>0.4565920733351308</c:v>
                </c:pt>
                <c:pt idx="1">
                  <c:v>0.54111620382852521</c:v>
                </c:pt>
                <c:pt idx="2">
                  <c:v>0.62564033432191968</c:v>
                </c:pt>
                <c:pt idx="3">
                  <c:v>0.77001887301159344</c:v>
                </c:pt>
                <c:pt idx="4">
                  <c:v>0.93664060393637105</c:v>
                </c:pt>
                <c:pt idx="5">
                  <c:v>1.1133728767861957</c:v>
                </c:pt>
                <c:pt idx="6">
                  <c:v>1.2743327042329469</c:v>
                </c:pt>
                <c:pt idx="7">
                  <c:v>1.2537071987058508</c:v>
                </c:pt>
                <c:pt idx="8">
                  <c:v>1.3293340523052035</c:v>
                </c:pt>
                <c:pt idx="9">
                  <c:v>1.3313561606902131</c:v>
                </c:pt>
                <c:pt idx="10">
                  <c:v>1.3754381234834188</c:v>
                </c:pt>
                <c:pt idx="11">
                  <c:v>1.3269075222431923</c:v>
                </c:pt>
                <c:pt idx="12">
                  <c:v>1.1659476947964411</c:v>
                </c:pt>
                <c:pt idx="13">
                  <c:v>1.2569425721218659</c:v>
                </c:pt>
                <c:pt idx="14">
                  <c:v>1.1926395254785658</c:v>
                </c:pt>
                <c:pt idx="15">
                  <c:v>1.1238878403882449</c:v>
                </c:pt>
                <c:pt idx="16">
                  <c:v>1.0660555405769749</c:v>
                </c:pt>
                <c:pt idx="17">
                  <c:v>1.022782421137773</c:v>
                </c:pt>
                <c:pt idx="18">
                  <c:v>1.040981396602858</c:v>
                </c:pt>
                <c:pt idx="19">
                  <c:v>1.0640334321919656</c:v>
                </c:pt>
                <c:pt idx="20">
                  <c:v>0.9698031814505258</c:v>
                </c:pt>
                <c:pt idx="21">
                  <c:v>0.7760851981666218</c:v>
                </c:pt>
                <c:pt idx="22">
                  <c:v>0.59005122674575361</c:v>
                </c:pt>
                <c:pt idx="23">
                  <c:v>0.4598274467511459</c:v>
                </c:pt>
                <c:pt idx="24">
                  <c:v>0.32960366675653818</c:v>
                </c:pt>
              </c:numCache>
            </c:numRef>
          </c:xVal>
          <c:yVal>
            <c:numRef>
              <c:f>'Ch 2 Comp'!$G$3:$G$27</c:f>
              <c:numCache>
                <c:formatCode>0\'\'</c:formatCode>
                <c:ptCount val="25"/>
                <c:pt idx="0">
                  <c:v>24</c:v>
                </c:pt>
                <c:pt idx="1">
                  <c:v>22</c:v>
                </c:pt>
                <c:pt idx="2">
                  <c:v>20</c:v>
                </c:pt>
                <c:pt idx="3">
                  <c:v>18</c:v>
                </c:pt>
                <c:pt idx="4">
                  <c:v>16</c:v>
                </c:pt>
                <c:pt idx="5">
                  <c:v>14</c:v>
                </c:pt>
                <c:pt idx="6">
                  <c:v>12</c:v>
                </c:pt>
                <c:pt idx="7">
                  <c:v>10</c:v>
                </c:pt>
                <c:pt idx="8">
                  <c:v>8</c:v>
                </c:pt>
                <c:pt idx="9">
                  <c:v>6</c:v>
                </c:pt>
                <c:pt idx="10">
                  <c:v>4</c:v>
                </c:pt>
                <c:pt idx="11">
                  <c:v>2</c:v>
                </c:pt>
                <c:pt idx="12">
                  <c:v>0</c:v>
                </c:pt>
                <c:pt idx="13">
                  <c:v>-2</c:v>
                </c:pt>
                <c:pt idx="14">
                  <c:v>-4</c:v>
                </c:pt>
                <c:pt idx="15">
                  <c:v>-6</c:v>
                </c:pt>
                <c:pt idx="16">
                  <c:v>-8</c:v>
                </c:pt>
                <c:pt idx="17">
                  <c:v>-10</c:v>
                </c:pt>
                <c:pt idx="18">
                  <c:v>-12</c:v>
                </c:pt>
                <c:pt idx="19">
                  <c:v>-14</c:v>
                </c:pt>
                <c:pt idx="20">
                  <c:v>-16</c:v>
                </c:pt>
                <c:pt idx="21">
                  <c:v>-18</c:v>
                </c:pt>
                <c:pt idx="22">
                  <c:v>-20</c:v>
                </c:pt>
                <c:pt idx="23">
                  <c:v>-22</c:v>
                </c:pt>
                <c:pt idx="24">
                  <c:v>-24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E31-4909-94BA-79CAC1C5D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6069360"/>
        <c:axId val="646069688"/>
      </c:scatterChart>
      <c:valAx>
        <c:axId val="646069360"/>
        <c:scaling>
          <c:orientation val="minMax"/>
          <c:min val="0.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Local to Axial Fission</a:t>
                </a:r>
                <a:r>
                  <a:rPr lang="en-US" baseline="0"/>
                  <a:t> Rate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069688"/>
        <c:crosses val="autoZero"/>
        <c:crossBetween val="midCat"/>
      </c:valAx>
      <c:valAx>
        <c:axId val="646069688"/>
        <c:scaling>
          <c:orientation val="minMax"/>
          <c:max val="24"/>
          <c:min val="-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to Core Centerline [in]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069360"/>
        <c:crosses val="autoZero"/>
        <c:crossBetween val="midCat"/>
        <c:majorUnit val="4"/>
      </c:valAx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</a:t>
            </a:r>
            <a:r>
              <a:rPr lang="en-US" baseline="0"/>
              <a:t> to Data Comparison - FE 39, Ch. 19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'Ch 2 Comp'!$B$1</c:f>
              <c:strCache>
                <c:ptCount val="1"/>
                <c:pt idx="0">
                  <c:v>MC21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'Ch 2 Comp'!$E$3:$E$50</c:f>
              <c:numCache>
                <c:formatCode>General</c:formatCode>
                <c:ptCount val="48"/>
                <c:pt idx="0">
                  <c:v>0.48809999999999998</c:v>
                </c:pt>
                <c:pt idx="1">
                  <c:v>0.45179999999999998</c:v>
                </c:pt>
                <c:pt idx="2">
                  <c:v>0.49969999999999998</c:v>
                </c:pt>
                <c:pt idx="3">
                  <c:v>0.56789999999999996</c:v>
                </c:pt>
                <c:pt idx="4">
                  <c:v>0.64129999999999998</c:v>
                </c:pt>
                <c:pt idx="5">
                  <c:v>0.71650000000000003</c:v>
                </c:pt>
                <c:pt idx="6">
                  <c:v>0.79059999999999997</c:v>
                </c:pt>
                <c:pt idx="7">
                  <c:v>0.86699999999999999</c:v>
                </c:pt>
                <c:pt idx="8">
                  <c:v>0.9415</c:v>
                </c:pt>
                <c:pt idx="9">
                  <c:v>1.0150999999999999</c:v>
                </c:pt>
                <c:pt idx="10">
                  <c:v>1.0846</c:v>
                </c:pt>
                <c:pt idx="11">
                  <c:v>1.1459999999999999</c:v>
                </c:pt>
                <c:pt idx="12">
                  <c:v>1.1902999999999999</c:v>
                </c:pt>
                <c:pt idx="13">
                  <c:v>1.2249000000000001</c:v>
                </c:pt>
                <c:pt idx="14">
                  <c:v>1.2546999999999999</c:v>
                </c:pt>
                <c:pt idx="15">
                  <c:v>1.2826</c:v>
                </c:pt>
                <c:pt idx="16">
                  <c:v>1.3039000000000001</c:v>
                </c:pt>
                <c:pt idx="17">
                  <c:v>1.329</c:v>
                </c:pt>
                <c:pt idx="18">
                  <c:v>1.3407</c:v>
                </c:pt>
                <c:pt idx="19">
                  <c:v>1.3429</c:v>
                </c:pt>
                <c:pt idx="20">
                  <c:v>1.3371</c:v>
                </c:pt>
                <c:pt idx="21">
                  <c:v>1.3210999999999999</c:v>
                </c:pt>
                <c:pt idx="22">
                  <c:v>1.306</c:v>
                </c:pt>
                <c:pt idx="23">
                  <c:v>1.2989999999999999</c:v>
                </c:pt>
                <c:pt idx="24">
                  <c:v>1.2835000000000001</c:v>
                </c:pt>
                <c:pt idx="25">
                  <c:v>1.2767999999999999</c:v>
                </c:pt>
                <c:pt idx="26">
                  <c:v>1.262</c:v>
                </c:pt>
                <c:pt idx="27">
                  <c:v>1.2495000000000001</c:v>
                </c:pt>
                <c:pt idx="28">
                  <c:v>1.2279</c:v>
                </c:pt>
                <c:pt idx="29">
                  <c:v>1.2021999999999999</c:v>
                </c:pt>
                <c:pt idx="30">
                  <c:v>1.1720999999999999</c:v>
                </c:pt>
                <c:pt idx="31">
                  <c:v>1.1466000000000001</c:v>
                </c:pt>
                <c:pt idx="32">
                  <c:v>1.1177999999999999</c:v>
                </c:pt>
                <c:pt idx="33">
                  <c:v>1.0908</c:v>
                </c:pt>
                <c:pt idx="34">
                  <c:v>1.0579000000000001</c:v>
                </c:pt>
                <c:pt idx="35">
                  <c:v>1.0394000000000001</c:v>
                </c:pt>
                <c:pt idx="36">
                  <c:v>1.0223</c:v>
                </c:pt>
                <c:pt idx="37">
                  <c:v>1.0103</c:v>
                </c:pt>
                <c:pt idx="38">
                  <c:v>0.98109999999999997</c:v>
                </c:pt>
                <c:pt idx="39">
                  <c:v>0.92959999999999998</c:v>
                </c:pt>
                <c:pt idx="40">
                  <c:v>0.8669</c:v>
                </c:pt>
                <c:pt idx="41">
                  <c:v>0.79710000000000003</c:v>
                </c:pt>
                <c:pt idx="42">
                  <c:v>0.72250000000000003</c:v>
                </c:pt>
                <c:pt idx="43">
                  <c:v>0.64949999999999997</c:v>
                </c:pt>
                <c:pt idx="44">
                  <c:v>0.58220000000000005</c:v>
                </c:pt>
                <c:pt idx="45">
                  <c:v>0.52429999999999999</c:v>
                </c:pt>
                <c:pt idx="46">
                  <c:v>0.48659999999999998</c:v>
                </c:pt>
                <c:pt idx="47">
                  <c:v>0.55879999999999996</c:v>
                </c:pt>
              </c:numCache>
            </c:numRef>
          </c:xVal>
          <c:yVal>
            <c:numRef>
              <c:f>'Ch 2 Comp'!$A$3:$A$50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75D-4ACF-9AFB-5A9306FF27C7}"/>
            </c:ext>
          </c:extLst>
        </c:ser>
        <c:ser>
          <c:idx val="1"/>
          <c:order val="1"/>
          <c:tx>
            <c:strRef>
              <c:f>'Ch 2 Comp'!$H$1</c:f>
              <c:strCache>
                <c:ptCount val="1"/>
                <c:pt idx="0">
                  <c:v>ATRC</c:v>
                </c:pt>
              </c:strCache>
            </c:strRef>
          </c:tx>
          <c:errBars>
            <c:errDir val="x"/>
            <c:errBarType val="both"/>
            <c:errValType val="percentage"/>
            <c:noEndCap val="0"/>
            <c:val val="3"/>
          </c:errBars>
          <c:xVal>
            <c:numRef>
              <c:f>'Ch 2 Comp'!$K$3:$K$27</c:f>
              <c:numCache>
                <c:formatCode>0.0000</c:formatCode>
                <c:ptCount val="25"/>
                <c:pt idx="0">
                  <c:v>0.31788079470198677</c:v>
                </c:pt>
                <c:pt idx="1">
                  <c:v>0.46215209734028145</c:v>
                </c:pt>
                <c:pt idx="2">
                  <c:v>0.60642339997857608</c:v>
                </c:pt>
                <c:pt idx="3">
                  <c:v>0.74373822471187967</c:v>
                </c:pt>
                <c:pt idx="4">
                  <c:v>0.9173477167755717</c:v>
                </c:pt>
                <c:pt idx="5">
                  <c:v>1.0510330747758363</c:v>
                </c:pt>
                <c:pt idx="6">
                  <c:v>1.1777619548711098</c:v>
                </c:pt>
                <c:pt idx="7">
                  <c:v>1.2388579782105973</c:v>
                </c:pt>
                <c:pt idx="8">
                  <c:v>1.3667966805502172</c:v>
                </c:pt>
                <c:pt idx="9">
                  <c:v>1.3280823687311361</c:v>
                </c:pt>
                <c:pt idx="10">
                  <c:v>1.3450198801519839</c:v>
                </c:pt>
                <c:pt idx="11">
                  <c:v>1.4000667922697401</c:v>
                </c:pt>
                <c:pt idx="12">
                  <c:v>1.3032810127220371</c:v>
                </c:pt>
                <c:pt idx="13">
                  <c:v>1.330199557658742</c:v>
                </c:pt>
                <c:pt idx="14">
                  <c:v>1.2684986231970814</c:v>
                </c:pt>
                <c:pt idx="15">
                  <c:v>1.2787821122740248</c:v>
                </c:pt>
                <c:pt idx="16">
                  <c:v>1.1505409543733185</c:v>
                </c:pt>
                <c:pt idx="17">
                  <c:v>1.110616820309891</c:v>
                </c:pt>
                <c:pt idx="18">
                  <c:v>1.0528478081423558</c:v>
                </c:pt>
                <c:pt idx="19">
                  <c:v>0.94214907278467064</c:v>
                </c:pt>
                <c:pt idx="20">
                  <c:v>0.85080749333652594</c:v>
                </c:pt>
                <c:pt idx="21">
                  <c:v>0.70562882401497162</c:v>
                </c:pt>
                <c:pt idx="22">
                  <c:v>0.60249147768445066</c:v>
                </c:pt>
                <c:pt idx="23">
                  <c:v>0.45459070831311715</c:v>
                </c:pt>
                <c:pt idx="24">
                  <c:v>0.30668993894178365</c:v>
                </c:pt>
              </c:numCache>
            </c:numRef>
          </c:xVal>
          <c:yVal>
            <c:numRef>
              <c:f>'Ch 2 Comp'!$G$3:$G$27</c:f>
              <c:numCache>
                <c:formatCode>0\'\'</c:formatCode>
                <c:ptCount val="25"/>
                <c:pt idx="0">
                  <c:v>24</c:v>
                </c:pt>
                <c:pt idx="1">
                  <c:v>22</c:v>
                </c:pt>
                <c:pt idx="2">
                  <c:v>20</c:v>
                </c:pt>
                <c:pt idx="3">
                  <c:v>18</c:v>
                </c:pt>
                <c:pt idx="4">
                  <c:v>16</c:v>
                </c:pt>
                <c:pt idx="5">
                  <c:v>14</c:v>
                </c:pt>
                <c:pt idx="6">
                  <c:v>12</c:v>
                </c:pt>
                <c:pt idx="7">
                  <c:v>10</c:v>
                </c:pt>
                <c:pt idx="8">
                  <c:v>8</c:v>
                </c:pt>
                <c:pt idx="9">
                  <c:v>6</c:v>
                </c:pt>
                <c:pt idx="10">
                  <c:v>4</c:v>
                </c:pt>
                <c:pt idx="11">
                  <c:v>2</c:v>
                </c:pt>
                <c:pt idx="12">
                  <c:v>0</c:v>
                </c:pt>
                <c:pt idx="13">
                  <c:v>-2</c:v>
                </c:pt>
                <c:pt idx="14">
                  <c:v>-4</c:v>
                </c:pt>
                <c:pt idx="15">
                  <c:v>-6</c:v>
                </c:pt>
                <c:pt idx="16">
                  <c:v>-8</c:v>
                </c:pt>
                <c:pt idx="17">
                  <c:v>-10</c:v>
                </c:pt>
                <c:pt idx="18">
                  <c:v>-12</c:v>
                </c:pt>
                <c:pt idx="19">
                  <c:v>-14</c:v>
                </c:pt>
                <c:pt idx="20">
                  <c:v>-16</c:v>
                </c:pt>
                <c:pt idx="21">
                  <c:v>-18</c:v>
                </c:pt>
                <c:pt idx="22">
                  <c:v>-20</c:v>
                </c:pt>
                <c:pt idx="23">
                  <c:v>-22</c:v>
                </c:pt>
                <c:pt idx="24">
                  <c:v>-24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75D-4ACF-9AFB-5A9306FF2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6069360"/>
        <c:axId val="646069688"/>
      </c:scatterChart>
      <c:valAx>
        <c:axId val="646069360"/>
        <c:scaling>
          <c:orientation val="minMax"/>
          <c:min val="0.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Local to Axial Fission</a:t>
                </a:r>
                <a:r>
                  <a:rPr lang="en-US" baseline="0"/>
                  <a:t> Rate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069688"/>
        <c:crosses val="autoZero"/>
        <c:crossBetween val="midCat"/>
      </c:valAx>
      <c:valAx>
        <c:axId val="646069688"/>
        <c:scaling>
          <c:orientation val="minMax"/>
          <c:max val="24"/>
          <c:min val="-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to Core Centerline [in]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069360"/>
        <c:crosses val="autoZero"/>
        <c:crossBetween val="midCat"/>
        <c:majorUnit val="4"/>
      </c:valAx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dirty="0" smtClean="0"/>
              <a:t>Northwest</a:t>
            </a:r>
            <a:r>
              <a:rPr lang="en-US" sz="1800" b="1" baseline="0" dirty="0" smtClean="0"/>
              <a:t> Lobe Power – Calculated vs Reported</a:t>
            </a:r>
            <a:endParaRPr lang="en-US" sz="1800" b="1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ASUDAS Constrained</c:v>
          </c:tx>
          <c:xVal>
            <c:numRef>
              <c:f>'LPow (As-Run)'!$X$2:$X$2585</c:f>
              <c:numCache>
                <c:formatCode>m/d/yyyy</c:formatCode>
                <c:ptCount val="2584"/>
                <c:pt idx="0">
                  <c:v>43261</c:v>
                </c:pt>
                <c:pt idx="1">
                  <c:v>43261</c:v>
                </c:pt>
                <c:pt idx="2">
                  <c:v>43261</c:v>
                </c:pt>
                <c:pt idx="3">
                  <c:v>43261</c:v>
                </c:pt>
                <c:pt idx="4">
                  <c:v>43261</c:v>
                </c:pt>
                <c:pt idx="5">
                  <c:v>43261</c:v>
                </c:pt>
                <c:pt idx="6">
                  <c:v>43261</c:v>
                </c:pt>
                <c:pt idx="7">
                  <c:v>43262</c:v>
                </c:pt>
                <c:pt idx="8">
                  <c:v>43262</c:v>
                </c:pt>
                <c:pt idx="9">
                  <c:v>43262</c:v>
                </c:pt>
                <c:pt idx="10">
                  <c:v>43262</c:v>
                </c:pt>
                <c:pt idx="11">
                  <c:v>43262</c:v>
                </c:pt>
                <c:pt idx="12">
                  <c:v>43262</c:v>
                </c:pt>
                <c:pt idx="13">
                  <c:v>43262</c:v>
                </c:pt>
                <c:pt idx="14">
                  <c:v>43262</c:v>
                </c:pt>
                <c:pt idx="15">
                  <c:v>43262</c:v>
                </c:pt>
                <c:pt idx="16">
                  <c:v>43262</c:v>
                </c:pt>
                <c:pt idx="17">
                  <c:v>43262</c:v>
                </c:pt>
                <c:pt idx="18">
                  <c:v>43262</c:v>
                </c:pt>
                <c:pt idx="19">
                  <c:v>43262</c:v>
                </c:pt>
                <c:pt idx="20">
                  <c:v>43262</c:v>
                </c:pt>
                <c:pt idx="21">
                  <c:v>43262</c:v>
                </c:pt>
                <c:pt idx="22">
                  <c:v>43262</c:v>
                </c:pt>
                <c:pt idx="23">
                  <c:v>43262</c:v>
                </c:pt>
                <c:pt idx="24">
                  <c:v>43262</c:v>
                </c:pt>
                <c:pt idx="25">
                  <c:v>43262</c:v>
                </c:pt>
                <c:pt idx="26">
                  <c:v>43262</c:v>
                </c:pt>
                <c:pt idx="27">
                  <c:v>43262</c:v>
                </c:pt>
                <c:pt idx="28">
                  <c:v>43262</c:v>
                </c:pt>
                <c:pt idx="29">
                  <c:v>43262</c:v>
                </c:pt>
                <c:pt idx="30">
                  <c:v>43262</c:v>
                </c:pt>
                <c:pt idx="31">
                  <c:v>43263</c:v>
                </c:pt>
                <c:pt idx="32">
                  <c:v>43263</c:v>
                </c:pt>
                <c:pt idx="33">
                  <c:v>43263</c:v>
                </c:pt>
                <c:pt idx="34">
                  <c:v>43263</c:v>
                </c:pt>
                <c:pt idx="35">
                  <c:v>43263</c:v>
                </c:pt>
                <c:pt idx="36">
                  <c:v>43263</c:v>
                </c:pt>
                <c:pt idx="37">
                  <c:v>43263</c:v>
                </c:pt>
                <c:pt idx="38">
                  <c:v>43263</c:v>
                </c:pt>
                <c:pt idx="39">
                  <c:v>43263</c:v>
                </c:pt>
                <c:pt idx="40">
                  <c:v>43263</c:v>
                </c:pt>
                <c:pt idx="41">
                  <c:v>43263</c:v>
                </c:pt>
                <c:pt idx="42">
                  <c:v>43263</c:v>
                </c:pt>
                <c:pt idx="43">
                  <c:v>43263</c:v>
                </c:pt>
                <c:pt idx="44">
                  <c:v>43263</c:v>
                </c:pt>
                <c:pt idx="45">
                  <c:v>43263</c:v>
                </c:pt>
                <c:pt idx="46">
                  <c:v>43263</c:v>
                </c:pt>
                <c:pt idx="47">
                  <c:v>43263</c:v>
                </c:pt>
                <c:pt idx="48">
                  <c:v>43263</c:v>
                </c:pt>
                <c:pt idx="49">
                  <c:v>43263</c:v>
                </c:pt>
                <c:pt idx="50">
                  <c:v>43263</c:v>
                </c:pt>
                <c:pt idx="51">
                  <c:v>43263</c:v>
                </c:pt>
                <c:pt idx="52">
                  <c:v>43263</c:v>
                </c:pt>
                <c:pt idx="53">
                  <c:v>43263</c:v>
                </c:pt>
                <c:pt idx="54">
                  <c:v>43263</c:v>
                </c:pt>
                <c:pt idx="55">
                  <c:v>43264</c:v>
                </c:pt>
                <c:pt idx="56">
                  <c:v>43264</c:v>
                </c:pt>
                <c:pt idx="57">
                  <c:v>43264</c:v>
                </c:pt>
                <c:pt idx="58">
                  <c:v>43264</c:v>
                </c:pt>
                <c:pt idx="59">
                  <c:v>43264</c:v>
                </c:pt>
                <c:pt idx="60">
                  <c:v>43264</c:v>
                </c:pt>
                <c:pt idx="61">
                  <c:v>43264</c:v>
                </c:pt>
                <c:pt idx="62">
                  <c:v>43264</c:v>
                </c:pt>
                <c:pt idx="63">
                  <c:v>43264</c:v>
                </c:pt>
                <c:pt idx="64">
                  <c:v>43264</c:v>
                </c:pt>
                <c:pt idx="65">
                  <c:v>43264</c:v>
                </c:pt>
                <c:pt idx="66">
                  <c:v>43264</c:v>
                </c:pt>
                <c:pt idx="67">
                  <c:v>43264</c:v>
                </c:pt>
                <c:pt idx="68">
                  <c:v>43264</c:v>
                </c:pt>
                <c:pt idx="69">
                  <c:v>43264</c:v>
                </c:pt>
                <c:pt idx="70">
                  <c:v>43264</c:v>
                </c:pt>
                <c:pt idx="71">
                  <c:v>43264</c:v>
                </c:pt>
                <c:pt idx="72">
                  <c:v>43264</c:v>
                </c:pt>
                <c:pt idx="73">
                  <c:v>43264</c:v>
                </c:pt>
                <c:pt idx="74">
                  <c:v>43264</c:v>
                </c:pt>
                <c:pt idx="75">
                  <c:v>43264</c:v>
                </c:pt>
                <c:pt idx="76">
                  <c:v>43264</c:v>
                </c:pt>
                <c:pt idx="77">
                  <c:v>43264</c:v>
                </c:pt>
                <c:pt idx="78">
                  <c:v>43264</c:v>
                </c:pt>
                <c:pt idx="79">
                  <c:v>43265</c:v>
                </c:pt>
                <c:pt idx="80">
                  <c:v>43265</c:v>
                </c:pt>
                <c:pt idx="81">
                  <c:v>43265</c:v>
                </c:pt>
                <c:pt idx="82">
                  <c:v>43265</c:v>
                </c:pt>
                <c:pt idx="83">
                  <c:v>43265</c:v>
                </c:pt>
                <c:pt idx="84">
                  <c:v>43265</c:v>
                </c:pt>
                <c:pt idx="85">
                  <c:v>43265</c:v>
                </c:pt>
                <c:pt idx="86">
                  <c:v>43265</c:v>
                </c:pt>
                <c:pt idx="87">
                  <c:v>43265</c:v>
                </c:pt>
                <c:pt idx="88">
                  <c:v>43265</c:v>
                </c:pt>
                <c:pt idx="89">
                  <c:v>43265</c:v>
                </c:pt>
                <c:pt idx="90">
                  <c:v>43265</c:v>
                </c:pt>
                <c:pt idx="91">
                  <c:v>43265</c:v>
                </c:pt>
                <c:pt idx="92">
                  <c:v>43265</c:v>
                </c:pt>
                <c:pt idx="93">
                  <c:v>43265</c:v>
                </c:pt>
                <c:pt idx="94">
                  <c:v>43265</c:v>
                </c:pt>
                <c:pt idx="95">
                  <c:v>43265</c:v>
                </c:pt>
                <c:pt idx="96">
                  <c:v>43265</c:v>
                </c:pt>
                <c:pt idx="97">
                  <c:v>43265</c:v>
                </c:pt>
                <c:pt idx="98">
                  <c:v>43265</c:v>
                </c:pt>
                <c:pt idx="99">
                  <c:v>43265</c:v>
                </c:pt>
                <c:pt idx="100">
                  <c:v>43265</c:v>
                </c:pt>
                <c:pt idx="101">
                  <c:v>43265</c:v>
                </c:pt>
                <c:pt idx="102">
                  <c:v>43265</c:v>
                </c:pt>
                <c:pt idx="103">
                  <c:v>43266</c:v>
                </c:pt>
                <c:pt idx="104">
                  <c:v>43266</c:v>
                </c:pt>
                <c:pt idx="105">
                  <c:v>43266</c:v>
                </c:pt>
                <c:pt idx="106">
                  <c:v>43266</c:v>
                </c:pt>
                <c:pt idx="107">
                  <c:v>43266</c:v>
                </c:pt>
                <c:pt idx="108">
                  <c:v>43266</c:v>
                </c:pt>
                <c:pt idx="109">
                  <c:v>43266</c:v>
                </c:pt>
                <c:pt idx="110">
                  <c:v>43266</c:v>
                </c:pt>
                <c:pt idx="111">
                  <c:v>43266</c:v>
                </c:pt>
                <c:pt idx="112">
                  <c:v>43266</c:v>
                </c:pt>
                <c:pt idx="113">
                  <c:v>43266</c:v>
                </c:pt>
                <c:pt idx="114">
                  <c:v>43266</c:v>
                </c:pt>
                <c:pt idx="115">
                  <c:v>43266</c:v>
                </c:pt>
                <c:pt idx="116">
                  <c:v>43266</c:v>
                </c:pt>
                <c:pt idx="117">
                  <c:v>43266</c:v>
                </c:pt>
                <c:pt idx="118">
                  <c:v>43266</c:v>
                </c:pt>
                <c:pt idx="119">
                  <c:v>43266</c:v>
                </c:pt>
                <c:pt idx="120">
                  <c:v>43266</c:v>
                </c:pt>
                <c:pt idx="121">
                  <c:v>43266</c:v>
                </c:pt>
                <c:pt idx="122">
                  <c:v>43266</c:v>
                </c:pt>
                <c:pt idx="123">
                  <c:v>43266</c:v>
                </c:pt>
                <c:pt idx="124">
                  <c:v>43266</c:v>
                </c:pt>
                <c:pt idx="125">
                  <c:v>43266</c:v>
                </c:pt>
                <c:pt idx="126">
                  <c:v>43266</c:v>
                </c:pt>
                <c:pt idx="127">
                  <c:v>43267</c:v>
                </c:pt>
                <c:pt idx="128">
                  <c:v>43267</c:v>
                </c:pt>
                <c:pt idx="129">
                  <c:v>43267</c:v>
                </c:pt>
                <c:pt idx="130">
                  <c:v>43267</c:v>
                </c:pt>
                <c:pt idx="131">
                  <c:v>43267</c:v>
                </c:pt>
                <c:pt idx="132">
                  <c:v>43267</c:v>
                </c:pt>
                <c:pt idx="133">
                  <c:v>43267</c:v>
                </c:pt>
                <c:pt idx="134">
                  <c:v>43267</c:v>
                </c:pt>
                <c:pt idx="135">
                  <c:v>43267</c:v>
                </c:pt>
                <c:pt idx="136">
                  <c:v>43267</c:v>
                </c:pt>
                <c:pt idx="137">
                  <c:v>43267</c:v>
                </c:pt>
                <c:pt idx="138">
                  <c:v>43267</c:v>
                </c:pt>
                <c:pt idx="139">
                  <c:v>43267</c:v>
                </c:pt>
                <c:pt idx="140">
                  <c:v>43267</c:v>
                </c:pt>
                <c:pt idx="141">
                  <c:v>43267</c:v>
                </c:pt>
                <c:pt idx="142">
                  <c:v>43267</c:v>
                </c:pt>
                <c:pt idx="143">
                  <c:v>43267</c:v>
                </c:pt>
                <c:pt idx="144">
                  <c:v>43267</c:v>
                </c:pt>
                <c:pt idx="145">
                  <c:v>43267</c:v>
                </c:pt>
                <c:pt idx="146">
                  <c:v>43267</c:v>
                </c:pt>
                <c:pt idx="147">
                  <c:v>43267</c:v>
                </c:pt>
                <c:pt idx="148">
                  <c:v>43267</c:v>
                </c:pt>
                <c:pt idx="149">
                  <c:v>43267</c:v>
                </c:pt>
                <c:pt idx="150">
                  <c:v>43267</c:v>
                </c:pt>
                <c:pt idx="151">
                  <c:v>43268</c:v>
                </c:pt>
                <c:pt idx="152">
                  <c:v>43268</c:v>
                </c:pt>
                <c:pt idx="153">
                  <c:v>43268</c:v>
                </c:pt>
                <c:pt idx="154">
                  <c:v>43268</c:v>
                </c:pt>
                <c:pt idx="155">
                  <c:v>43268</c:v>
                </c:pt>
                <c:pt idx="156">
                  <c:v>43268</c:v>
                </c:pt>
                <c:pt idx="157">
                  <c:v>43268</c:v>
                </c:pt>
                <c:pt idx="158">
                  <c:v>43268</c:v>
                </c:pt>
                <c:pt idx="159">
                  <c:v>43268</c:v>
                </c:pt>
                <c:pt idx="160">
                  <c:v>43268</c:v>
                </c:pt>
                <c:pt idx="161">
                  <c:v>43268</c:v>
                </c:pt>
                <c:pt idx="162">
                  <c:v>43268</c:v>
                </c:pt>
                <c:pt idx="163">
                  <c:v>43268</c:v>
                </c:pt>
                <c:pt idx="164">
                  <c:v>43268</c:v>
                </c:pt>
                <c:pt idx="165">
                  <c:v>43268</c:v>
                </c:pt>
                <c:pt idx="166">
                  <c:v>43268</c:v>
                </c:pt>
                <c:pt idx="167">
                  <c:v>43268</c:v>
                </c:pt>
                <c:pt idx="168">
                  <c:v>43268</c:v>
                </c:pt>
                <c:pt idx="169">
                  <c:v>43268</c:v>
                </c:pt>
                <c:pt idx="170">
                  <c:v>43268</c:v>
                </c:pt>
                <c:pt idx="171">
                  <c:v>43268</c:v>
                </c:pt>
                <c:pt idx="172">
                  <c:v>43268</c:v>
                </c:pt>
                <c:pt idx="173">
                  <c:v>43268</c:v>
                </c:pt>
                <c:pt idx="174">
                  <c:v>43268</c:v>
                </c:pt>
                <c:pt idx="175">
                  <c:v>43269</c:v>
                </c:pt>
                <c:pt idx="176">
                  <c:v>43269</c:v>
                </c:pt>
                <c:pt idx="177">
                  <c:v>43269</c:v>
                </c:pt>
                <c:pt idx="178">
                  <c:v>43269</c:v>
                </c:pt>
                <c:pt idx="179">
                  <c:v>43269</c:v>
                </c:pt>
                <c:pt idx="180">
                  <c:v>43269</c:v>
                </c:pt>
                <c:pt idx="181">
                  <c:v>43269</c:v>
                </c:pt>
                <c:pt idx="182">
                  <c:v>43269</c:v>
                </c:pt>
                <c:pt idx="183">
                  <c:v>43269</c:v>
                </c:pt>
                <c:pt idx="184">
                  <c:v>43269</c:v>
                </c:pt>
                <c:pt idx="185">
                  <c:v>43269</c:v>
                </c:pt>
                <c:pt idx="186">
                  <c:v>43269</c:v>
                </c:pt>
                <c:pt idx="187">
                  <c:v>43269</c:v>
                </c:pt>
                <c:pt idx="188">
                  <c:v>43269</c:v>
                </c:pt>
                <c:pt idx="189">
                  <c:v>43269</c:v>
                </c:pt>
                <c:pt idx="190">
                  <c:v>43269</c:v>
                </c:pt>
                <c:pt idx="191">
                  <c:v>43269</c:v>
                </c:pt>
                <c:pt idx="192">
                  <c:v>43269</c:v>
                </c:pt>
                <c:pt idx="193">
                  <c:v>43269</c:v>
                </c:pt>
                <c:pt idx="194">
                  <c:v>43269</c:v>
                </c:pt>
                <c:pt idx="195">
                  <c:v>43269</c:v>
                </c:pt>
                <c:pt idx="196">
                  <c:v>43269</c:v>
                </c:pt>
                <c:pt idx="197">
                  <c:v>43269</c:v>
                </c:pt>
                <c:pt idx="198">
                  <c:v>43269</c:v>
                </c:pt>
                <c:pt idx="199">
                  <c:v>43270</c:v>
                </c:pt>
                <c:pt idx="200">
                  <c:v>43270</c:v>
                </c:pt>
                <c:pt idx="201">
                  <c:v>43270</c:v>
                </c:pt>
                <c:pt idx="202">
                  <c:v>43270</c:v>
                </c:pt>
                <c:pt idx="203">
                  <c:v>43270</c:v>
                </c:pt>
                <c:pt idx="204">
                  <c:v>43270</c:v>
                </c:pt>
                <c:pt idx="205">
                  <c:v>43270</c:v>
                </c:pt>
                <c:pt idx="206">
                  <c:v>43270</c:v>
                </c:pt>
                <c:pt idx="207">
                  <c:v>43270</c:v>
                </c:pt>
                <c:pt idx="208">
                  <c:v>43270</c:v>
                </c:pt>
                <c:pt idx="209">
                  <c:v>43270</c:v>
                </c:pt>
                <c:pt idx="210">
                  <c:v>43270</c:v>
                </c:pt>
                <c:pt idx="211">
                  <c:v>43270</c:v>
                </c:pt>
                <c:pt idx="212">
                  <c:v>43270</c:v>
                </c:pt>
                <c:pt idx="213">
                  <c:v>43270</c:v>
                </c:pt>
                <c:pt idx="214">
                  <c:v>43270</c:v>
                </c:pt>
                <c:pt idx="215">
                  <c:v>43270</c:v>
                </c:pt>
                <c:pt idx="216">
                  <c:v>43270</c:v>
                </c:pt>
                <c:pt idx="217">
                  <c:v>43270</c:v>
                </c:pt>
                <c:pt idx="218">
                  <c:v>43270</c:v>
                </c:pt>
                <c:pt idx="219">
                  <c:v>43270</c:v>
                </c:pt>
                <c:pt idx="220">
                  <c:v>43270</c:v>
                </c:pt>
                <c:pt idx="221">
                  <c:v>43270</c:v>
                </c:pt>
                <c:pt idx="222">
                  <c:v>43270</c:v>
                </c:pt>
                <c:pt idx="223">
                  <c:v>43271</c:v>
                </c:pt>
                <c:pt idx="224">
                  <c:v>43271</c:v>
                </c:pt>
                <c:pt idx="225">
                  <c:v>43271</c:v>
                </c:pt>
                <c:pt idx="226">
                  <c:v>43271</c:v>
                </c:pt>
                <c:pt idx="227">
                  <c:v>43271</c:v>
                </c:pt>
                <c:pt idx="228">
                  <c:v>43271</c:v>
                </c:pt>
                <c:pt idx="229">
                  <c:v>43271</c:v>
                </c:pt>
                <c:pt idx="230">
                  <c:v>43271</c:v>
                </c:pt>
                <c:pt idx="231">
                  <c:v>43271</c:v>
                </c:pt>
                <c:pt idx="232">
                  <c:v>43271</c:v>
                </c:pt>
                <c:pt idx="233">
                  <c:v>43271</c:v>
                </c:pt>
                <c:pt idx="234">
                  <c:v>43271</c:v>
                </c:pt>
                <c:pt idx="235">
                  <c:v>43271</c:v>
                </c:pt>
                <c:pt idx="236">
                  <c:v>43271</c:v>
                </c:pt>
                <c:pt idx="237">
                  <c:v>43271</c:v>
                </c:pt>
                <c:pt idx="238">
                  <c:v>43271</c:v>
                </c:pt>
                <c:pt idx="239">
                  <c:v>43271</c:v>
                </c:pt>
                <c:pt idx="240">
                  <c:v>43271</c:v>
                </c:pt>
                <c:pt idx="241">
                  <c:v>43271</c:v>
                </c:pt>
                <c:pt idx="242">
                  <c:v>43271</c:v>
                </c:pt>
                <c:pt idx="243">
                  <c:v>43271</c:v>
                </c:pt>
                <c:pt idx="244">
                  <c:v>43271</c:v>
                </c:pt>
                <c:pt idx="245">
                  <c:v>43271</c:v>
                </c:pt>
                <c:pt idx="246">
                  <c:v>43271</c:v>
                </c:pt>
                <c:pt idx="247">
                  <c:v>43272</c:v>
                </c:pt>
                <c:pt idx="248">
                  <c:v>43272</c:v>
                </c:pt>
                <c:pt idx="249">
                  <c:v>43272</c:v>
                </c:pt>
                <c:pt idx="250">
                  <c:v>43272</c:v>
                </c:pt>
                <c:pt idx="251">
                  <c:v>43272</c:v>
                </c:pt>
                <c:pt idx="252">
                  <c:v>43272</c:v>
                </c:pt>
                <c:pt idx="253">
                  <c:v>43272</c:v>
                </c:pt>
                <c:pt idx="254">
                  <c:v>43272</c:v>
                </c:pt>
                <c:pt idx="255">
                  <c:v>43272</c:v>
                </c:pt>
                <c:pt idx="256">
                  <c:v>43272</c:v>
                </c:pt>
                <c:pt idx="257">
                  <c:v>43272</c:v>
                </c:pt>
                <c:pt idx="258">
                  <c:v>43272</c:v>
                </c:pt>
                <c:pt idx="259">
                  <c:v>43272</c:v>
                </c:pt>
                <c:pt idx="260">
                  <c:v>43272</c:v>
                </c:pt>
                <c:pt idx="261">
                  <c:v>43272</c:v>
                </c:pt>
                <c:pt idx="262">
                  <c:v>43272</c:v>
                </c:pt>
                <c:pt idx="263">
                  <c:v>43272</c:v>
                </c:pt>
                <c:pt idx="264">
                  <c:v>43272</c:v>
                </c:pt>
                <c:pt idx="265">
                  <c:v>43272</c:v>
                </c:pt>
                <c:pt idx="266">
                  <c:v>43272</c:v>
                </c:pt>
                <c:pt idx="267">
                  <c:v>43272</c:v>
                </c:pt>
                <c:pt idx="268">
                  <c:v>43272</c:v>
                </c:pt>
                <c:pt idx="269">
                  <c:v>43272</c:v>
                </c:pt>
                <c:pt idx="270">
                  <c:v>43272</c:v>
                </c:pt>
                <c:pt idx="271">
                  <c:v>43273</c:v>
                </c:pt>
                <c:pt idx="272">
                  <c:v>43273</c:v>
                </c:pt>
                <c:pt idx="273">
                  <c:v>43273</c:v>
                </c:pt>
                <c:pt idx="274">
                  <c:v>43273</c:v>
                </c:pt>
                <c:pt idx="275">
                  <c:v>43273</c:v>
                </c:pt>
                <c:pt idx="276">
                  <c:v>43273</c:v>
                </c:pt>
                <c:pt idx="277">
                  <c:v>43273</c:v>
                </c:pt>
                <c:pt idx="278">
                  <c:v>43273</c:v>
                </c:pt>
                <c:pt idx="279">
                  <c:v>43273</c:v>
                </c:pt>
                <c:pt idx="280">
                  <c:v>43273</c:v>
                </c:pt>
                <c:pt idx="281">
                  <c:v>43273</c:v>
                </c:pt>
                <c:pt idx="282">
                  <c:v>43273</c:v>
                </c:pt>
                <c:pt idx="283">
                  <c:v>43273</c:v>
                </c:pt>
                <c:pt idx="284">
                  <c:v>43273</c:v>
                </c:pt>
                <c:pt idx="285">
                  <c:v>43273</c:v>
                </c:pt>
                <c:pt idx="286">
                  <c:v>43273</c:v>
                </c:pt>
                <c:pt idx="287">
                  <c:v>43273</c:v>
                </c:pt>
                <c:pt idx="288">
                  <c:v>43273</c:v>
                </c:pt>
                <c:pt idx="289">
                  <c:v>43273</c:v>
                </c:pt>
                <c:pt idx="290">
                  <c:v>43273</c:v>
                </c:pt>
                <c:pt idx="291">
                  <c:v>43273</c:v>
                </c:pt>
                <c:pt idx="292">
                  <c:v>43273</c:v>
                </c:pt>
                <c:pt idx="293">
                  <c:v>43273</c:v>
                </c:pt>
                <c:pt idx="294">
                  <c:v>43273</c:v>
                </c:pt>
                <c:pt idx="295">
                  <c:v>43274</c:v>
                </c:pt>
                <c:pt idx="296">
                  <c:v>43274</c:v>
                </c:pt>
                <c:pt idx="297">
                  <c:v>43274</c:v>
                </c:pt>
                <c:pt idx="298">
                  <c:v>43274</c:v>
                </c:pt>
                <c:pt idx="299">
                  <c:v>43274</c:v>
                </c:pt>
                <c:pt idx="300">
                  <c:v>43274</c:v>
                </c:pt>
                <c:pt idx="301">
                  <c:v>43274</c:v>
                </c:pt>
                <c:pt idx="302">
                  <c:v>43274</c:v>
                </c:pt>
                <c:pt idx="303">
                  <c:v>43274</c:v>
                </c:pt>
                <c:pt idx="304">
                  <c:v>43274</c:v>
                </c:pt>
                <c:pt idx="305">
                  <c:v>43274</c:v>
                </c:pt>
                <c:pt idx="306">
                  <c:v>43274</c:v>
                </c:pt>
                <c:pt idx="307">
                  <c:v>43274</c:v>
                </c:pt>
                <c:pt idx="308">
                  <c:v>43274</c:v>
                </c:pt>
                <c:pt idx="309">
                  <c:v>43274</c:v>
                </c:pt>
                <c:pt idx="310">
                  <c:v>43274</c:v>
                </c:pt>
                <c:pt idx="311">
                  <c:v>43274</c:v>
                </c:pt>
                <c:pt idx="312">
                  <c:v>43274</c:v>
                </c:pt>
                <c:pt idx="313">
                  <c:v>43274</c:v>
                </c:pt>
                <c:pt idx="314">
                  <c:v>43274</c:v>
                </c:pt>
                <c:pt idx="315">
                  <c:v>43274</c:v>
                </c:pt>
                <c:pt idx="316">
                  <c:v>43274</c:v>
                </c:pt>
                <c:pt idx="317">
                  <c:v>43274</c:v>
                </c:pt>
                <c:pt idx="318">
                  <c:v>43274</c:v>
                </c:pt>
                <c:pt idx="319">
                  <c:v>43275</c:v>
                </c:pt>
                <c:pt idx="320">
                  <c:v>43275</c:v>
                </c:pt>
                <c:pt idx="321">
                  <c:v>43275</c:v>
                </c:pt>
                <c:pt idx="322">
                  <c:v>43275</c:v>
                </c:pt>
                <c:pt idx="323">
                  <c:v>43275</c:v>
                </c:pt>
                <c:pt idx="324">
                  <c:v>43275</c:v>
                </c:pt>
                <c:pt idx="325">
                  <c:v>43275</c:v>
                </c:pt>
                <c:pt idx="326">
                  <c:v>43275</c:v>
                </c:pt>
                <c:pt idx="327">
                  <c:v>43275</c:v>
                </c:pt>
                <c:pt idx="328">
                  <c:v>43275</c:v>
                </c:pt>
                <c:pt idx="329">
                  <c:v>43275</c:v>
                </c:pt>
                <c:pt idx="330">
                  <c:v>43275</c:v>
                </c:pt>
                <c:pt idx="331">
                  <c:v>43275</c:v>
                </c:pt>
                <c:pt idx="332">
                  <c:v>43275</c:v>
                </c:pt>
                <c:pt idx="333">
                  <c:v>43275</c:v>
                </c:pt>
                <c:pt idx="334">
                  <c:v>43275</c:v>
                </c:pt>
                <c:pt idx="335">
                  <c:v>43275</c:v>
                </c:pt>
                <c:pt idx="336">
                  <c:v>43275</c:v>
                </c:pt>
                <c:pt idx="337">
                  <c:v>43275</c:v>
                </c:pt>
                <c:pt idx="338">
                  <c:v>43275</c:v>
                </c:pt>
                <c:pt idx="339">
                  <c:v>43275</c:v>
                </c:pt>
                <c:pt idx="340">
                  <c:v>43275</c:v>
                </c:pt>
                <c:pt idx="341">
                  <c:v>43275</c:v>
                </c:pt>
                <c:pt idx="342">
                  <c:v>43275</c:v>
                </c:pt>
                <c:pt idx="343">
                  <c:v>43276</c:v>
                </c:pt>
                <c:pt idx="344">
                  <c:v>43276</c:v>
                </c:pt>
                <c:pt idx="345">
                  <c:v>43276</c:v>
                </c:pt>
                <c:pt idx="346">
                  <c:v>43276</c:v>
                </c:pt>
                <c:pt idx="347">
                  <c:v>43276</c:v>
                </c:pt>
                <c:pt idx="348">
                  <c:v>43276</c:v>
                </c:pt>
                <c:pt idx="349">
                  <c:v>43276</c:v>
                </c:pt>
                <c:pt idx="350">
                  <c:v>43276</c:v>
                </c:pt>
                <c:pt idx="351">
                  <c:v>43276</c:v>
                </c:pt>
                <c:pt idx="352">
                  <c:v>43276</c:v>
                </c:pt>
                <c:pt idx="353">
                  <c:v>43276</c:v>
                </c:pt>
                <c:pt idx="354">
                  <c:v>43276</c:v>
                </c:pt>
                <c:pt idx="355">
                  <c:v>43276</c:v>
                </c:pt>
                <c:pt idx="356">
                  <c:v>43276</c:v>
                </c:pt>
                <c:pt idx="357">
                  <c:v>43276</c:v>
                </c:pt>
                <c:pt idx="358">
                  <c:v>43276</c:v>
                </c:pt>
                <c:pt idx="359">
                  <c:v>43276</c:v>
                </c:pt>
                <c:pt idx="360">
                  <c:v>43276</c:v>
                </c:pt>
                <c:pt idx="361">
                  <c:v>43276</c:v>
                </c:pt>
                <c:pt idx="362">
                  <c:v>43276</c:v>
                </c:pt>
                <c:pt idx="363">
                  <c:v>43276</c:v>
                </c:pt>
                <c:pt idx="364">
                  <c:v>43276</c:v>
                </c:pt>
                <c:pt idx="365">
                  <c:v>43276</c:v>
                </c:pt>
                <c:pt idx="366">
                  <c:v>43276</c:v>
                </c:pt>
                <c:pt idx="367">
                  <c:v>43277</c:v>
                </c:pt>
                <c:pt idx="368">
                  <c:v>43277</c:v>
                </c:pt>
                <c:pt idx="369">
                  <c:v>43277</c:v>
                </c:pt>
                <c:pt idx="370">
                  <c:v>43277</c:v>
                </c:pt>
                <c:pt idx="371">
                  <c:v>43277</c:v>
                </c:pt>
                <c:pt idx="372">
                  <c:v>43277</c:v>
                </c:pt>
                <c:pt idx="373">
                  <c:v>43277</c:v>
                </c:pt>
                <c:pt idx="374">
                  <c:v>43277</c:v>
                </c:pt>
                <c:pt idx="375">
                  <c:v>43277</c:v>
                </c:pt>
                <c:pt idx="376">
                  <c:v>43277</c:v>
                </c:pt>
                <c:pt idx="377">
                  <c:v>43277</c:v>
                </c:pt>
                <c:pt idx="378">
                  <c:v>43277</c:v>
                </c:pt>
                <c:pt idx="379">
                  <c:v>43277</c:v>
                </c:pt>
                <c:pt idx="380">
                  <c:v>43277</c:v>
                </c:pt>
                <c:pt idx="381">
                  <c:v>43277</c:v>
                </c:pt>
                <c:pt idx="382">
                  <c:v>43277</c:v>
                </c:pt>
                <c:pt idx="383">
                  <c:v>43277</c:v>
                </c:pt>
                <c:pt idx="384">
                  <c:v>43277</c:v>
                </c:pt>
                <c:pt idx="385">
                  <c:v>43277</c:v>
                </c:pt>
                <c:pt idx="386">
                  <c:v>43277</c:v>
                </c:pt>
                <c:pt idx="387">
                  <c:v>43277</c:v>
                </c:pt>
                <c:pt idx="388">
                  <c:v>43277</c:v>
                </c:pt>
                <c:pt idx="389">
                  <c:v>43277</c:v>
                </c:pt>
                <c:pt idx="390">
                  <c:v>43277</c:v>
                </c:pt>
                <c:pt idx="391">
                  <c:v>43278</c:v>
                </c:pt>
                <c:pt idx="392">
                  <c:v>43278</c:v>
                </c:pt>
                <c:pt idx="393">
                  <c:v>43278</c:v>
                </c:pt>
                <c:pt idx="394">
                  <c:v>43278</c:v>
                </c:pt>
                <c:pt idx="395">
                  <c:v>43278</c:v>
                </c:pt>
                <c:pt idx="396">
                  <c:v>43278</c:v>
                </c:pt>
                <c:pt idx="397">
                  <c:v>43278</c:v>
                </c:pt>
                <c:pt idx="398">
                  <c:v>43278</c:v>
                </c:pt>
                <c:pt idx="399">
                  <c:v>43278</c:v>
                </c:pt>
                <c:pt idx="400">
                  <c:v>43278</c:v>
                </c:pt>
                <c:pt idx="401">
                  <c:v>43278</c:v>
                </c:pt>
                <c:pt idx="402">
                  <c:v>43278</c:v>
                </c:pt>
                <c:pt idx="403">
                  <c:v>43278</c:v>
                </c:pt>
                <c:pt idx="404">
                  <c:v>43278</c:v>
                </c:pt>
                <c:pt idx="405">
                  <c:v>43278</c:v>
                </c:pt>
                <c:pt idx="406">
                  <c:v>43278</c:v>
                </c:pt>
                <c:pt idx="407">
                  <c:v>43278</c:v>
                </c:pt>
                <c:pt idx="408">
                  <c:v>43278</c:v>
                </c:pt>
                <c:pt idx="409">
                  <c:v>43278</c:v>
                </c:pt>
                <c:pt idx="410">
                  <c:v>43278</c:v>
                </c:pt>
                <c:pt idx="411">
                  <c:v>43278</c:v>
                </c:pt>
                <c:pt idx="412">
                  <c:v>43278</c:v>
                </c:pt>
                <c:pt idx="413">
                  <c:v>43278</c:v>
                </c:pt>
                <c:pt idx="414">
                  <c:v>43278</c:v>
                </c:pt>
                <c:pt idx="415">
                  <c:v>43279</c:v>
                </c:pt>
                <c:pt idx="416">
                  <c:v>43279</c:v>
                </c:pt>
                <c:pt idx="417">
                  <c:v>43279</c:v>
                </c:pt>
                <c:pt idx="418">
                  <c:v>43279</c:v>
                </c:pt>
                <c:pt idx="419">
                  <c:v>43279</c:v>
                </c:pt>
                <c:pt idx="420">
                  <c:v>43279</c:v>
                </c:pt>
                <c:pt idx="421">
                  <c:v>43279</c:v>
                </c:pt>
                <c:pt idx="422">
                  <c:v>43279</c:v>
                </c:pt>
                <c:pt idx="423">
                  <c:v>43279</c:v>
                </c:pt>
                <c:pt idx="424">
                  <c:v>43279</c:v>
                </c:pt>
                <c:pt idx="425">
                  <c:v>43279</c:v>
                </c:pt>
                <c:pt idx="426">
                  <c:v>43279</c:v>
                </c:pt>
                <c:pt idx="427">
                  <c:v>43279</c:v>
                </c:pt>
                <c:pt idx="428">
                  <c:v>43279</c:v>
                </c:pt>
                <c:pt idx="429">
                  <c:v>43279</c:v>
                </c:pt>
                <c:pt idx="430">
                  <c:v>43279</c:v>
                </c:pt>
                <c:pt idx="431">
                  <c:v>43279</c:v>
                </c:pt>
                <c:pt idx="432">
                  <c:v>43279</c:v>
                </c:pt>
                <c:pt idx="433">
                  <c:v>43279</c:v>
                </c:pt>
                <c:pt idx="434">
                  <c:v>43279</c:v>
                </c:pt>
                <c:pt idx="435">
                  <c:v>43279</c:v>
                </c:pt>
                <c:pt idx="436">
                  <c:v>43279</c:v>
                </c:pt>
                <c:pt idx="437">
                  <c:v>43279</c:v>
                </c:pt>
                <c:pt idx="438">
                  <c:v>43279</c:v>
                </c:pt>
                <c:pt idx="439">
                  <c:v>43280</c:v>
                </c:pt>
                <c:pt idx="440">
                  <c:v>43280</c:v>
                </c:pt>
                <c:pt idx="441">
                  <c:v>43280</c:v>
                </c:pt>
                <c:pt idx="442">
                  <c:v>43280</c:v>
                </c:pt>
                <c:pt idx="443">
                  <c:v>43280</c:v>
                </c:pt>
                <c:pt idx="444">
                  <c:v>43280</c:v>
                </c:pt>
                <c:pt idx="445">
                  <c:v>43280</c:v>
                </c:pt>
                <c:pt idx="446">
                  <c:v>43280</c:v>
                </c:pt>
                <c:pt idx="447">
                  <c:v>43280</c:v>
                </c:pt>
                <c:pt idx="448">
                  <c:v>43280</c:v>
                </c:pt>
                <c:pt idx="449">
                  <c:v>43280</c:v>
                </c:pt>
                <c:pt idx="450">
                  <c:v>43280</c:v>
                </c:pt>
                <c:pt idx="451">
                  <c:v>43280</c:v>
                </c:pt>
                <c:pt idx="452">
                  <c:v>43280</c:v>
                </c:pt>
                <c:pt idx="453">
                  <c:v>43280</c:v>
                </c:pt>
                <c:pt idx="454">
                  <c:v>43280</c:v>
                </c:pt>
                <c:pt idx="455">
                  <c:v>43280</c:v>
                </c:pt>
                <c:pt idx="456">
                  <c:v>43280</c:v>
                </c:pt>
                <c:pt idx="457">
                  <c:v>43280</c:v>
                </c:pt>
                <c:pt idx="458">
                  <c:v>43280</c:v>
                </c:pt>
                <c:pt idx="459">
                  <c:v>43280</c:v>
                </c:pt>
                <c:pt idx="460">
                  <c:v>43280</c:v>
                </c:pt>
                <c:pt idx="461">
                  <c:v>43280</c:v>
                </c:pt>
                <c:pt idx="462">
                  <c:v>43280</c:v>
                </c:pt>
                <c:pt idx="463">
                  <c:v>43281</c:v>
                </c:pt>
                <c:pt idx="464">
                  <c:v>43281</c:v>
                </c:pt>
                <c:pt idx="465">
                  <c:v>43281</c:v>
                </c:pt>
                <c:pt idx="466">
                  <c:v>43281</c:v>
                </c:pt>
                <c:pt idx="467">
                  <c:v>43281</c:v>
                </c:pt>
                <c:pt idx="468">
                  <c:v>43281</c:v>
                </c:pt>
                <c:pt idx="469">
                  <c:v>43281</c:v>
                </c:pt>
                <c:pt idx="470">
                  <c:v>43281</c:v>
                </c:pt>
                <c:pt idx="471">
                  <c:v>43281</c:v>
                </c:pt>
                <c:pt idx="472">
                  <c:v>43281</c:v>
                </c:pt>
                <c:pt idx="473">
                  <c:v>43281</c:v>
                </c:pt>
                <c:pt idx="474">
                  <c:v>43281</c:v>
                </c:pt>
                <c:pt idx="475">
                  <c:v>43281</c:v>
                </c:pt>
                <c:pt idx="476">
                  <c:v>43281</c:v>
                </c:pt>
                <c:pt idx="477">
                  <c:v>43281</c:v>
                </c:pt>
                <c:pt idx="478">
                  <c:v>43281</c:v>
                </c:pt>
                <c:pt idx="479">
                  <c:v>43281</c:v>
                </c:pt>
                <c:pt idx="480">
                  <c:v>43281</c:v>
                </c:pt>
                <c:pt idx="481">
                  <c:v>43281</c:v>
                </c:pt>
                <c:pt idx="482">
                  <c:v>43281</c:v>
                </c:pt>
                <c:pt idx="483">
                  <c:v>43281</c:v>
                </c:pt>
                <c:pt idx="484">
                  <c:v>43281</c:v>
                </c:pt>
                <c:pt idx="485">
                  <c:v>43281</c:v>
                </c:pt>
                <c:pt idx="486">
                  <c:v>43281</c:v>
                </c:pt>
                <c:pt idx="487">
                  <c:v>43282</c:v>
                </c:pt>
                <c:pt idx="488">
                  <c:v>43282</c:v>
                </c:pt>
                <c:pt idx="489">
                  <c:v>43282</c:v>
                </c:pt>
                <c:pt idx="490">
                  <c:v>43282</c:v>
                </c:pt>
                <c:pt idx="491">
                  <c:v>43282</c:v>
                </c:pt>
                <c:pt idx="492">
                  <c:v>43282</c:v>
                </c:pt>
                <c:pt idx="493">
                  <c:v>43282</c:v>
                </c:pt>
                <c:pt idx="494">
                  <c:v>43282</c:v>
                </c:pt>
                <c:pt idx="495">
                  <c:v>43282</c:v>
                </c:pt>
                <c:pt idx="496">
                  <c:v>43282</c:v>
                </c:pt>
                <c:pt idx="497">
                  <c:v>43282</c:v>
                </c:pt>
                <c:pt idx="498">
                  <c:v>43282</c:v>
                </c:pt>
                <c:pt idx="499">
                  <c:v>43282</c:v>
                </c:pt>
                <c:pt idx="500">
                  <c:v>43282</c:v>
                </c:pt>
                <c:pt idx="501">
                  <c:v>43282</c:v>
                </c:pt>
                <c:pt idx="502">
                  <c:v>43282</c:v>
                </c:pt>
                <c:pt idx="503">
                  <c:v>43282</c:v>
                </c:pt>
                <c:pt idx="504">
                  <c:v>43282</c:v>
                </c:pt>
                <c:pt idx="505">
                  <c:v>43282</c:v>
                </c:pt>
                <c:pt idx="506">
                  <c:v>43282</c:v>
                </c:pt>
                <c:pt idx="507">
                  <c:v>43282</c:v>
                </c:pt>
                <c:pt idx="508">
                  <c:v>43282</c:v>
                </c:pt>
                <c:pt idx="509">
                  <c:v>43282</c:v>
                </c:pt>
                <c:pt idx="510">
                  <c:v>43282</c:v>
                </c:pt>
                <c:pt idx="511">
                  <c:v>43283</c:v>
                </c:pt>
                <c:pt idx="512">
                  <c:v>43283</c:v>
                </c:pt>
                <c:pt idx="513">
                  <c:v>43283</c:v>
                </c:pt>
                <c:pt idx="514">
                  <c:v>43283</c:v>
                </c:pt>
                <c:pt idx="515">
                  <c:v>43283</c:v>
                </c:pt>
                <c:pt idx="516">
                  <c:v>43283</c:v>
                </c:pt>
                <c:pt idx="517">
                  <c:v>43283</c:v>
                </c:pt>
                <c:pt idx="518">
                  <c:v>43283</c:v>
                </c:pt>
                <c:pt idx="519">
                  <c:v>43283</c:v>
                </c:pt>
                <c:pt idx="520">
                  <c:v>43283</c:v>
                </c:pt>
                <c:pt idx="521">
                  <c:v>43283</c:v>
                </c:pt>
                <c:pt idx="522">
                  <c:v>43283</c:v>
                </c:pt>
                <c:pt idx="523">
                  <c:v>43283</c:v>
                </c:pt>
                <c:pt idx="524">
                  <c:v>43283</c:v>
                </c:pt>
                <c:pt idx="525">
                  <c:v>43283</c:v>
                </c:pt>
                <c:pt idx="526">
                  <c:v>43283</c:v>
                </c:pt>
                <c:pt idx="527">
                  <c:v>43283</c:v>
                </c:pt>
                <c:pt idx="528">
                  <c:v>43283</c:v>
                </c:pt>
                <c:pt idx="529">
                  <c:v>43283</c:v>
                </c:pt>
                <c:pt idx="530">
                  <c:v>43283</c:v>
                </c:pt>
                <c:pt idx="531">
                  <c:v>43283</c:v>
                </c:pt>
                <c:pt idx="532">
                  <c:v>43283</c:v>
                </c:pt>
                <c:pt idx="533">
                  <c:v>43283</c:v>
                </c:pt>
                <c:pt idx="534">
                  <c:v>43283</c:v>
                </c:pt>
                <c:pt idx="535">
                  <c:v>43284</c:v>
                </c:pt>
                <c:pt idx="536">
                  <c:v>43284</c:v>
                </c:pt>
                <c:pt idx="537">
                  <c:v>43284</c:v>
                </c:pt>
                <c:pt idx="538">
                  <c:v>43284</c:v>
                </c:pt>
                <c:pt idx="539">
                  <c:v>43284</c:v>
                </c:pt>
                <c:pt idx="540">
                  <c:v>43284</c:v>
                </c:pt>
                <c:pt idx="541">
                  <c:v>43284</c:v>
                </c:pt>
                <c:pt idx="542">
                  <c:v>43284</c:v>
                </c:pt>
                <c:pt idx="543">
                  <c:v>43284</c:v>
                </c:pt>
                <c:pt idx="544">
                  <c:v>43284</c:v>
                </c:pt>
                <c:pt idx="545">
                  <c:v>43284</c:v>
                </c:pt>
                <c:pt idx="546">
                  <c:v>43284</c:v>
                </c:pt>
                <c:pt idx="547">
                  <c:v>43284</c:v>
                </c:pt>
                <c:pt idx="548">
                  <c:v>43284</c:v>
                </c:pt>
                <c:pt idx="549">
                  <c:v>43284</c:v>
                </c:pt>
                <c:pt idx="550">
                  <c:v>43284</c:v>
                </c:pt>
                <c:pt idx="551">
                  <c:v>43284</c:v>
                </c:pt>
                <c:pt idx="552">
                  <c:v>43284</c:v>
                </c:pt>
                <c:pt idx="553">
                  <c:v>43284</c:v>
                </c:pt>
                <c:pt idx="554">
                  <c:v>43284</c:v>
                </c:pt>
                <c:pt idx="555">
                  <c:v>43284</c:v>
                </c:pt>
                <c:pt idx="556">
                  <c:v>43284</c:v>
                </c:pt>
                <c:pt idx="557">
                  <c:v>43284</c:v>
                </c:pt>
                <c:pt idx="558">
                  <c:v>43284</c:v>
                </c:pt>
                <c:pt idx="559">
                  <c:v>43285</c:v>
                </c:pt>
                <c:pt idx="560">
                  <c:v>43285</c:v>
                </c:pt>
                <c:pt idx="561">
                  <c:v>43285</c:v>
                </c:pt>
                <c:pt idx="562">
                  <c:v>43285</c:v>
                </c:pt>
                <c:pt idx="563">
                  <c:v>43285</c:v>
                </c:pt>
                <c:pt idx="564">
                  <c:v>43285</c:v>
                </c:pt>
                <c:pt idx="565">
                  <c:v>43285</c:v>
                </c:pt>
                <c:pt idx="566">
                  <c:v>43285</c:v>
                </c:pt>
                <c:pt idx="567">
                  <c:v>43285</c:v>
                </c:pt>
                <c:pt idx="568">
                  <c:v>43285</c:v>
                </c:pt>
                <c:pt idx="569">
                  <c:v>43285</c:v>
                </c:pt>
                <c:pt idx="570">
                  <c:v>43285</c:v>
                </c:pt>
                <c:pt idx="571">
                  <c:v>43285</c:v>
                </c:pt>
                <c:pt idx="572">
                  <c:v>43285</c:v>
                </c:pt>
                <c:pt idx="573">
                  <c:v>43285</c:v>
                </c:pt>
                <c:pt idx="574">
                  <c:v>43285</c:v>
                </c:pt>
                <c:pt idx="575">
                  <c:v>43285</c:v>
                </c:pt>
                <c:pt idx="576">
                  <c:v>43285</c:v>
                </c:pt>
                <c:pt idx="577">
                  <c:v>43285</c:v>
                </c:pt>
                <c:pt idx="578">
                  <c:v>43285</c:v>
                </c:pt>
                <c:pt idx="579">
                  <c:v>43285</c:v>
                </c:pt>
                <c:pt idx="580">
                  <c:v>43285</c:v>
                </c:pt>
                <c:pt idx="581">
                  <c:v>43285</c:v>
                </c:pt>
                <c:pt idx="582">
                  <c:v>43285</c:v>
                </c:pt>
                <c:pt idx="583">
                  <c:v>43286</c:v>
                </c:pt>
                <c:pt idx="584">
                  <c:v>43286</c:v>
                </c:pt>
                <c:pt idx="585">
                  <c:v>43286</c:v>
                </c:pt>
                <c:pt idx="586">
                  <c:v>43286</c:v>
                </c:pt>
                <c:pt idx="587">
                  <c:v>43286</c:v>
                </c:pt>
                <c:pt idx="588">
                  <c:v>43286</c:v>
                </c:pt>
                <c:pt idx="589">
                  <c:v>43286</c:v>
                </c:pt>
                <c:pt idx="590">
                  <c:v>43286</c:v>
                </c:pt>
                <c:pt idx="591">
                  <c:v>43286</c:v>
                </c:pt>
                <c:pt idx="592">
                  <c:v>43286</c:v>
                </c:pt>
                <c:pt idx="593">
                  <c:v>43286</c:v>
                </c:pt>
                <c:pt idx="594">
                  <c:v>43286</c:v>
                </c:pt>
                <c:pt idx="595">
                  <c:v>43286</c:v>
                </c:pt>
                <c:pt idx="596">
                  <c:v>43286</c:v>
                </c:pt>
                <c:pt idx="597">
                  <c:v>43286</c:v>
                </c:pt>
                <c:pt idx="598">
                  <c:v>43286</c:v>
                </c:pt>
                <c:pt idx="599">
                  <c:v>43286</c:v>
                </c:pt>
                <c:pt idx="600">
                  <c:v>43286</c:v>
                </c:pt>
                <c:pt idx="601">
                  <c:v>43286</c:v>
                </c:pt>
                <c:pt idx="602">
                  <c:v>43286</c:v>
                </c:pt>
                <c:pt idx="603">
                  <c:v>43286</c:v>
                </c:pt>
                <c:pt idx="604">
                  <c:v>43286</c:v>
                </c:pt>
                <c:pt idx="605">
                  <c:v>43286</c:v>
                </c:pt>
                <c:pt idx="606">
                  <c:v>43286</c:v>
                </c:pt>
                <c:pt idx="607">
                  <c:v>43287</c:v>
                </c:pt>
                <c:pt idx="608">
                  <c:v>43287</c:v>
                </c:pt>
                <c:pt idx="609">
                  <c:v>43287</c:v>
                </c:pt>
                <c:pt idx="610">
                  <c:v>43287</c:v>
                </c:pt>
                <c:pt idx="611">
                  <c:v>43287</c:v>
                </c:pt>
                <c:pt idx="612">
                  <c:v>43287</c:v>
                </c:pt>
                <c:pt idx="613">
                  <c:v>43287</c:v>
                </c:pt>
                <c:pt idx="614">
                  <c:v>43287</c:v>
                </c:pt>
                <c:pt idx="615">
                  <c:v>43287</c:v>
                </c:pt>
                <c:pt idx="616">
                  <c:v>43287</c:v>
                </c:pt>
                <c:pt idx="617">
                  <c:v>43287</c:v>
                </c:pt>
                <c:pt idx="618">
                  <c:v>43287</c:v>
                </c:pt>
                <c:pt idx="619">
                  <c:v>43287</c:v>
                </c:pt>
                <c:pt idx="620">
                  <c:v>43287</c:v>
                </c:pt>
                <c:pt idx="621">
                  <c:v>43287</c:v>
                </c:pt>
                <c:pt idx="622">
                  <c:v>43287</c:v>
                </c:pt>
                <c:pt idx="623">
                  <c:v>43287</c:v>
                </c:pt>
                <c:pt idx="624">
                  <c:v>43287</c:v>
                </c:pt>
                <c:pt idx="625">
                  <c:v>43287</c:v>
                </c:pt>
                <c:pt idx="626">
                  <c:v>43287</c:v>
                </c:pt>
                <c:pt idx="627">
                  <c:v>43287</c:v>
                </c:pt>
                <c:pt idx="628">
                  <c:v>43287</c:v>
                </c:pt>
                <c:pt idx="629">
                  <c:v>43287</c:v>
                </c:pt>
                <c:pt idx="630">
                  <c:v>43287</c:v>
                </c:pt>
                <c:pt idx="631">
                  <c:v>43288</c:v>
                </c:pt>
                <c:pt idx="632">
                  <c:v>43288</c:v>
                </c:pt>
                <c:pt idx="633">
                  <c:v>43288</c:v>
                </c:pt>
                <c:pt idx="634">
                  <c:v>43288</c:v>
                </c:pt>
                <c:pt idx="635">
                  <c:v>43288</c:v>
                </c:pt>
                <c:pt idx="636">
                  <c:v>43288</c:v>
                </c:pt>
                <c:pt idx="637">
                  <c:v>43288</c:v>
                </c:pt>
                <c:pt idx="638">
                  <c:v>43288</c:v>
                </c:pt>
                <c:pt idx="639">
                  <c:v>43288</c:v>
                </c:pt>
                <c:pt idx="640">
                  <c:v>43288</c:v>
                </c:pt>
                <c:pt idx="641">
                  <c:v>43288</c:v>
                </c:pt>
                <c:pt idx="642">
                  <c:v>43288</c:v>
                </c:pt>
                <c:pt idx="643">
                  <c:v>43288</c:v>
                </c:pt>
                <c:pt idx="644">
                  <c:v>43288</c:v>
                </c:pt>
                <c:pt idx="645">
                  <c:v>43288</c:v>
                </c:pt>
                <c:pt idx="646">
                  <c:v>43288</c:v>
                </c:pt>
                <c:pt idx="647">
                  <c:v>43288</c:v>
                </c:pt>
                <c:pt idx="648">
                  <c:v>43288</c:v>
                </c:pt>
                <c:pt idx="649">
                  <c:v>43288</c:v>
                </c:pt>
                <c:pt idx="650">
                  <c:v>43288</c:v>
                </c:pt>
                <c:pt idx="651">
                  <c:v>43288</c:v>
                </c:pt>
                <c:pt idx="652">
                  <c:v>43288</c:v>
                </c:pt>
                <c:pt idx="653">
                  <c:v>43288</c:v>
                </c:pt>
                <c:pt idx="654">
                  <c:v>43288</c:v>
                </c:pt>
                <c:pt idx="655">
                  <c:v>43289</c:v>
                </c:pt>
                <c:pt idx="656">
                  <c:v>43289</c:v>
                </c:pt>
                <c:pt idx="657">
                  <c:v>43289</c:v>
                </c:pt>
                <c:pt idx="658">
                  <c:v>43289</c:v>
                </c:pt>
                <c:pt idx="659">
                  <c:v>43289</c:v>
                </c:pt>
                <c:pt idx="660">
                  <c:v>43289</c:v>
                </c:pt>
                <c:pt idx="661">
                  <c:v>43289</c:v>
                </c:pt>
                <c:pt idx="662">
                  <c:v>43289</c:v>
                </c:pt>
                <c:pt idx="663">
                  <c:v>43289</c:v>
                </c:pt>
                <c:pt idx="664">
                  <c:v>43289</c:v>
                </c:pt>
                <c:pt idx="665">
                  <c:v>43289</c:v>
                </c:pt>
                <c:pt idx="666">
                  <c:v>43289</c:v>
                </c:pt>
                <c:pt idx="667">
                  <c:v>43289</c:v>
                </c:pt>
                <c:pt idx="668">
                  <c:v>43289</c:v>
                </c:pt>
                <c:pt idx="669">
                  <c:v>43289</c:v>
                </c:pt>
                <c:pt idx="670">
                  <c:v>43289</c:v>
                </c:pt>
                <c:pt idx="671">
                  <c:v>43289</c:v>
                </c:pt>
                <c:pt idx="672">
                  <c:v>43289</c:v>
                </c:pt>
                <c:pt idx="673">
                  <c:v>43289</c:v>
                </c:pt>
                <c:pt idx="674">
                  <c:v>43289</c:v>
                </c:pt>
                <c:pt idx="675">
                  <c:v>43289</c:v>
                </c:pt>
                <c:pt idx="676">
                  <c:v>43289</c:v>
                </c:pt>
                <c:pt idx="677">
                  <c:v>43289</c:v>
                </c:pt>
                <c:pt idx="678">
                  <c:v>43289</c:v>
                </c:pt>
                <c:pt idx="679">
                  <c:v>43290</c:v>
                </c:pt>
                <c:pt idx="680">
                  <c:v>43290</c:v>
                </c:pt>
                <c:pt idx="681">
                  <c:v>43290</c:v>
                </c:pt>
                <c:pt idx="682">
                  <c:v>43290</c:v>
                </c:pt>
                <c:pt idx="683">
                  <c:v>43290</c:v>
                </c:pt>
                <c:pt idx="684">
                  <c:v>43290</c:v>
                </c:pt>
                <c:pt idx="685">
                  <c:v>43290</c:v>
                </c:pt>
                <c:pt idx="686">
                  <c:v>43290</c:v>
                </c:pt>
                <c:pt idx="687">
                  <c:v>43290</c:v>
                </c:pt>
                <c:pt idx="688">
                  <c:v>43290</c:v>
                </c:pt>
                <c:pt idx="689">
                  <c:v>43290</c:v>
                </c:pt>
                <c:pt idx="690">
                  <c:v>43290</c:v>
                </c:pt>
                <c:pt idx="691">
                  <c:v>43290</c:v>
                </c:pt>
                <c:pt idx="692">
                  <c:v>43290</c:v>
                </c:pt>
                <c:pt idx="693">
                  <c:v>43290</c:v>
                </c:pt>
                <c:pt idx="694">
                  <c:v>43290</c:v>
                </c:pt>
                <c:pt idx="695">
                  <c:v>43290</c:v>
                </c:pt>
                <c:pt idx="696">
                  <c:v>43290</c:v>
                </c:pt>
                <c:pt idx="697">
                  <c:v>43290</c:v>
                </c:pt>
                <c:pt idx="698">
                  <c:v>43290</c:v>
                </c:pt>
                <c:pt idx="699">
                  <c:v>43290</c:v>
                </c:pt>
                <c:pt idx="700">
                  <c:v>43290</c:v>
                </c:pt>
                <c:pt idx="701">
                  <c:v>43290</c:v>
                </c:pt>
                <c:pt idx="702">
                  <c:v>43290</c:v>
                </c:pt>
                <c:pt idx="703">
                  <c:v>43291</c:v>
                </c:pt>
                <c:pt idx="704">
                  <c:v>43291</c:v>
                </c:pt>
                <c:pt idx="705">
                  <c:v>43291</c:v>
                </c:pt>
                <c:pt idx="706">
                  <c:v>43291</c:v>
                </c:pt>
                <c:pt idx="707">
                  <c:v>43291</c:v>
                </c:pt>
                <c:pt idx="708">
                  <c:v>43291</c:v>
                </c:pt>
                <c:pt idx="709">
                  <c:v>43291</c:v>
                </c:pt>
                <c:pt idx="710">
                  <c:v>43291</c:v>
                </c:pt>
                <c:pt idx="711">
                  <c:v>43291</c:v>
                </c:pt>
                <c:pt idx="712">
                  <c:v>43291</c:v>
                </c:pt>
                <c:pt idx="713">
                  <c:v>43291</c:v>
                </c:pt>
                <c:pt idx="714">
                  <c:v>43291</c:v>
                </c:pt>
                <c:pt idx="715">
                  <c:v>43291</c:v>
                </c:pt>
                <c:pt idx="716">
                  <c:v>43291</c:v>
                </c:pt>
                <c:pt idx="717">
                  <c:v>43291</c:v>
                </c:pt>
                <c:pt idx="718">
                  <c:v>43291</c:v>
                </c:pt>
                <c:pt idx="719">
                  <c:v>43291</c:v>
                </c:pt>
                <c:pt idx="720">
                  <c:v>43291</c:v>
                </c:pt>
                <c:pt idx="721">
                  <c:v>43291</c:v>
                </c:pt>
                <c:pt idx="722">
                  <c:v>43291</c:v>
                </c:pt>
                <c:pt idx="723">
                  <c:v>43291</c:v>
                </c:pt>
                <c:pt idx="724">
                  <c:v>43291</c:v>
                </c:pt>
                <c:pt idx="725">
                  <c:v>43291</c:v>
                </c:pt>
                <c:pt idx="726">
                  <c:v>43291</c:v>
                </c:pt>
                <c:pt idx="727">
                  <c:v>43292</c:v>
                </c:pt>
                <c:pt idx="728">
                  <c:v>43292</c:v>
                </c:pt>
                <c:pt idx="729">
                  <c:v>43292</c:v>
                </c:pt>
                <c:pt idx="730">
                  <c:v>43292</c:v>
                </c:pt>
                <c:pt idx="731">
                  <c:v>43292</c:v>
                </c:pt>
                <c:pt idx="732">
                  <c:v>43292</c:v>
                </c:pt>
                <c:pt idx="733">
                  <c:v>43292</c:v>
                </c:pt>
                <c:pt idx="734">
                  <c:v>43292</c:v>
                </c:pt>
                <c:pt idx="735">
                  <c:v>43292</c:v>
                </c:pt>
                <c:pt idx="736">
                  <c:v>43292</c:v>
                </c:pt>
                <c:pt idx="737">
                  <c:v>43292</c:v>
                </c:pt>
                <c:pt idx="738">
                  <c:v>43292</c:v>
                </c:pt>
                <c:pt idx="739">
                  <c:v>43292</c:v>
                </c:pt>
                <c:pt idx="740">
                  <c:v>43292</c:v>
                </c:pt>
                <c:pt idx="741">
                  <c:v>43292</c:v>
                </c:pt>
                <c:pt idx="742">
                  <c:v>43292</c:v>
                </c:pt>
                <c:pt idx="743">
                  <c:v>43292</c:v>
                </c:pt>
                <c:pt idx="744">
                  <c:v>43292</c:v>
                </c:pt>
                <c:pt idx="745">
                  <c:v>43292</c:v>
                </c:pt>
                <c:pt idx="746">
                  <c:v>43292</c:v>
                </c:pt>
                <c:pt idx="747">
                  <c:v>43292</c:v>
                </c:pt>
                <c:pt idx="748">
                  <c:v>43292</c:v>
                </c:pt>
                <c:pt idx="749">
                  <c:v>43292</c:v>
                </c:pt>
                <c:pt idx="750">
                  <c:v>43292</c:v>
                </c:pt>
                <c:pt idx="751">
                  <c:v>43293</c:v>
                </c:pt>
                <c:pt idx="752">
                  <c:v>43293</c:v>
                </c:pt>
                <c:pt idx="753">
                  <c:v>43293</c:v>
                </c:pt>
                <c:pt idx="754">
                  <c:v>43293</c:v>
                </c:pt>
                <c:pt idx="755">
                  <c:v>43293</c:v>
                </c:pt>
                <c:pt idx="756">
                  <c:v>43293</c:v>
                </c:pt>
                <c:pt idx="757">
                  <c:v>43293</c:v>
                </c:pt>
                <c:pt idx="758">
                  <c:v>43293</c:v>
                </c:pt>
                <c:pt idx="759">
                  <c:v>43293</c:v>
                </c:pt>
                <c:pt idx="760">
                  <c:v>43293</c:v>
                </c:pt>
                <c:pt idx="761">
                  <c:v>43293</c:v>
                </c:pt>
                <c:pt idx="762">
                  <c:v>43293</c:v>
                </c:pt>
                <c:pt idx="763">
                  <c:v>43293</c:v>
                </c:pt>
                <c:pt idx="764">
                  <c:v>43293</c:v>
                </c:pt>
                <c:pt idx="765">
                  <c:v>43293</c:v>
                </c:pt>
                <c:pt idx="766">
                  <c:v>43293</c:v>
                </c:pt>
                <c:pt idx="767">
                  <c:v>43293</c:v>
                </c:pt>
                <c:pt idx="768">
                  <c:v>43293</c:v>
                </c:pt>
                <c:pt idx="769">
                  <c:v>43293</c:v>
                </c:pt>
                <c:pt idx="770">
                  <c:v>43293</c:v>
                </c:pt>
                <c:pt idx="771">
                  <c:v>43293</c:v>
                </c:pt>
                <c:pt idx="772">
                  <c:v>43293</c:v>
                </c:pt>
                <c:pt idx="773">
                  <c:v>43293</c:v>
                </c:pt>
                <c:pt idx="774">
                  <c:v>43293</c:v>
                </c:pt>
                <c:pt idx="775">
                  <c:v>43294</c:v>
                </c:pt>
                <c:pt idx="776">
                  <c:v>43294</c:v>
                </c:pt>
                <c:pt idx="777">
                  <c:v>43294</c:v>
                </c:pt>
                <c:pt idx="778">
                  <c:v>43294</c:v>
                </c:pt>
                <c:pt idx="779">
                  <c:v>43294</c:v>
                </c:pt>
                <c:pt idx="780">
                  <c:v>43294</c:v>
                </c:pt>
                <c:pt idx="781">
                  <c:v>43294</c:v>
                </c:pt>
                <c:pt idx="782">
                  <c:v>43294</c:v>
                </c:pt>
                <c:pt idx="783">
                  <c:v>43294</c:v>
                </c:pt>
                <c:pt idx="784">
                  <c:v>43294</c:v>
                </c:pt>
                <c:pt idx="785">
                  <c:v>43294</c:v>
                </c:pt>
                <c:pt idx="786">
                  <c:v>43294</c:v>
                </c:pt>
                <c:pt idx="787">
                  <c:v>43294</c:v>
                </c:pt>
                <c:pt idx="788">
                  <c:v>43294</c:v>
                </c:pt>
                <c:pt idx="789">
                  <c:v>43294</c:v>
                </c:pt>
                <c:pt idx="790">
                  <c:v>43294</c:v>
                </c:pt>
                <c:pt idx="791">
                  <c:v>43294</c:v>
                </c:pt>
                <c:pt idx="792">
                  <c:v>43294</c:v>
                </c:pt>
                <c:pt idx="793">
                  <c:v>43294</c:v>
                </c:pt>
                <c:pt idx="794">
                  <c:v>43294</c:v>
                </c:pt>
                <c:pt idx="795">
                  <c:v>43294</c:v>
                </c:pt>
                <c:pt idx="796">
                  <c:v>43294</c:v>
                </c:pt>
                <c:pt idx="797">
                  <c:v>43294</c:v>
                </c:pt>
                <c:pt idx="798">
                  <c:v>43294</c:v>
                </c:pt>
                <c:pt idx="799">
                  <c:v>43295</c:v>
                </c:pt>
                <c:pt idx="800">
                  <c:v>43295</c:v>
                </c:pt>
                <c:pt idx="801">
                  <c:v>43295</c:v>
                </c:pt>
                <c:pt idx="802">
                  <c:v>43295</c:v>
                </c:pt>
                <c:pt idx="803">
                  <c:v>43295</c:v>
                </c:pt>
                <c:pt idx="804">
                  <c:v>43295</c:v>
                </c:pt>
                <c:pt idx="805">
                  <c:v>43295</c:v>
                </c:pt>
                <c:pt idx="806">
                  <c:v>43295</c:v>
                </c:pt>
                <c:pt idx="807">
                  <c:v>43295</c:v>
                </c:pt>
                <c:pt idx="808">
                  <c:v>43295</c:v>
                </c:pt>
                <c:pt idx="809">
                  <c:v>43295</c:v>
                </c:pt>
                <c:pt idx="810">
                  <c:v>43295</c:v>
                </c:pt>
                <c:pt idx="811">
                  <c:v>43295</c:v>
                </c:pt>
                <c:pt idx="812">
                  <c:v>43295</c:v>
                </c:pt>
                <c:pt idx="813">
                  <c:v>43295</c:v>
                </c:pt>
                <c:pt idx="814">
                  <c:v>43295</c:v>
                </c:pt>
                <c:pt idx="815">
                  <c:v>43295</c:v>
                </c:pt>
                <c:pt idx="816">
                  <c:v>43295</c:v>
                </c:pt>
                <c:pt idx="817">
                  <c:v>43295</c:v>
                </c:pt>
                <c:pt idx="818">
                  <c:v>43295</c:v>
                </c:pt>
                <c:pt idx="819">
                  <c:v>43295</c:v>
                </c:pt>
                <c:pt idx="820">
                  <c:v>43295</c:v>
                </c:pt>
                <c:pt idx="821">
                  <c:v>43295</c:v>
                </c:pt>
                <c:pt idx="822">
                  <c:v>43295</c:v>
                </c:pt>
                <c:pt idx="823">
                  <c:v>43296</c:v>
                </c:pt>
                <c:pt idx="824">
                  <c:v>43296</c:v>
                </c:pt>
                <c:pt idx="825">
                  <c:v>43296</c:v>
                </c:pt>
                <c:pt idx="826">
                  <c:v>43296</c:v>
                </c:pt>
                <c:pt idx="827">
                  <c:v>43296</c:v>
                </c:pt>
                <c:pt idx="828">
                  <c:v>43296</c:v>
                </c:pt>
                <c:pt idx="829">
                  <c:v>43296</c:v>
                </c:pt>
                <c:pt idx="830">
                  <c:v>43296</c:v>
                </c:pt>
                <c:pt idx="831">
                  <c:v>43296</c:v>
                </c:pt>
                <c:pt idx="832">
                  <c:v>43296</c:v>
                </c:pt>
                <c:pt idx="833">
                  <c:v>43296</c:v>
                </c:pt>
                <c:pt idx="834">
                  <c:v>43296</c:v>
                </c:pt>
                <c:pt idx="835">
                  <c:v>43296</c:v>
                </c:pt>
                <c:pt idx="836">
                  <c:v>43296</c:v>
                </c:pt>
                <c:pt idx="837">
                  <c:v>43296</c:v>
                </c:pt>
                <c:pt idx="838">
                  <c:v>43296</c:v>
                </c:pt>
                <c:pt idx="839">
                  <c:v>43296</c:v>
                </c:pt>
                <c:pt idx="840">
                  <c:v>43296</c:v>
                </c:pt>
                <c:pt idx="841">
                  <c:v>43296</c:v>
                </c:pt>
                <c:pt idx="842">
                  <c:v>43296</c:v>
                </c:pt>
                <c:pt idx="843">
                  <c:v>43296</c:v>
                </c:pt>
                <c:pt idx="844">
                  <c:v>43296</c:v>
                </c:pt>
                <c:pt idx="845">
                  <c:v>43296</c:v>
                </c:pt>
                <c:pt idx="846">
                  <c:v>43296</c:v>
                </c:pt>
                <c:pt idx="847">
                  <c:v>43297</c:v>
                </c:pt>
                <c:pt idx="848">
                  <c:v>43297</c:v>
                </c:pt>
                <c:pt idx="849">
                  <c:v>43297</c:v>
                </c:pt>
                <c:pt idx="850">
                  <c:v>43297</c:v>
                </c:pt>
                <c:pt idx="851">
                  <c:v>43297</c:v>
                </c:pt>
                <c:pt idx="852">
                  <c:v>43297</c:v>
                </c:pt>
                <c:pt idx="853">
                  <c:v>43297</c:v>
                </c:pt>
                <c:pt idx="854">
                  <c:v>43297</c:v>
                </c:pt>
                <c:pt idx="855">
                  <c:v>43297</c:v>
                </c:pt>
                <c:pt idx="856">
                  <c:v>43297</c:v>
                </c:pt>
                <c:pt idx="857">
                  <c:v>43297</c:v>
                </c:pt>
                <c:pt idx="858">
                  <c:v>43297</c:v>
                </c:pt>
                <c:pt idx="859">
                  <c:v>43297</c:v>
                </c:pt>
                <c:pt idx="860">
                  <c:v>43297</c:v>
                </c:pt>
                <c:pt idx="861">
                  <c:v>43297</c:v>
                </c:pt>
                <c:pt idx="862">
                  <c:v>43297</c:v>
                </c:pt>
                <c:pt idx="863">
                  <c:v>43297</c:v>
                </c:pt>
                <c:pt idx="864">
                  <c:v>43297</c:v>
                </c:pt>
                <c:pt idx="865">
                  <c:v>43297</c:v>
                </c:pt>
                <c:pt idx="866">
                  <c:v>43297</c:v>
                </c:pt>
                <c:pt idx="867">
                  <c:v>43297</c:v>
                </c:pt>
                <c:pt idx="868">
                  <c:v>43297</c:v>
                </c:pt>
                <c:pt idx="869">
                  <c:v>43297</c:v>
                </c:pt>
                <c:pt idx="870">
                  <c:v>43297</c:v>
                </c:pt>
                <c:pt idx="871">
                  <c:v>43298</c:v>
                </c:pt>
                <c:pt idx="872">
                  <c:v>43298</c:v>
                </c:pt>
                <c:pt idx="873">
                  <c:v>43298</c:v>
                </c:pt>
                <c:pt idx="874">
                  <c:v>43298</c:v>
                </c:pt>
                <c:pt idx="875">
                  <c:v>43298</c:v>
                </c:pt>
                <c:pt idx="876">
                  <c:v>43298</c:v>
                </c:pt>
                <c:pt idx="877">
                  <c:v>43298</c:v>
                </c:pt>
                <c:pt idx="878">
                  <c:v>43298</c:v>
                </c:pt>
                <c:pt idx="879">
                  <c:v>43298</c:v>
                </c:pt>
                <c:pt idx="880">
                  <c:v>43298</c:v>
                </c:pt>
                <c:pt idx="881">
                  <c:v>43298</c:v>
                </c:pt>
                <c:pt idx="882">
                  <c:v>43298</c:v>
                </c:pt>
                <c:pt idx="883">
                  <c:v>43298</c:v>
                </c:pt>
                <c:pt idx="884">
                  <c:v>43298</c:v>
                </c:pt>
                <c:pt idx="885">
                  <c:v>43298</c:v>
                </c:pt>
                <c:pt idx="886">
                  <c:v>43298</c:v>
                </c:pt>
                <c:pt idx="887">
                  <c:v>43298</c:v>
                </c:pt>
                <c:pt idx="888">
                  <c:v>43298</c:v>
                </c:pt>
                <c:pt idx="889">
                  <c:v>43298</c:v>
                </c:pt>
                <c:pt idx="890">
                  <c:v>43298</c:v>
                </c:pt>
                <c:pt idx="891">
                  <c:v>43298</c:v>
                </c:pt>
                <c:pt idx="892">
                  <c:v>43298</c:v>
                </c:pt>
                <c:pt idx="893">
                  <c:v>43298</c:v>
                </c:pt>
                <c:pt idx="894">
                  <c:v>43298</c:v>
                </c:pt>
                <c:pt idx="895">
                  <c:v>43299</c:v>
                </c:pt>
                <c:pt idx="896">
                  <c:v>43299</c:v>
                </c:pt>
                <c:pt idx="897">
                  <c:v>43299</c:v>
                </c:pt>
                <c:pt idx="898">
                  <c:v>43299</c:v>
                </c:pt>
                <c:pt idx="899">
                  <c:v>43299</c:v>
                </c:pt>
                <c:pt idx="900">
                  <c:v>43299</c:v>
                </c:pt>
                <c:pt idx="901">
                  <c:v>43299</c:v>
                </c:pt>
                <c:pt idx="902">
                  <c:v>43299</c:v>
                </c:pt>
                <c:pt idx="903">
                  <c:v>43299</c:v>
                </c:pt>
                <c:pt idx="904">
                  <c:v>43299</c:v>
                </c:pt>
                <c:pt idx="905">
                  <c:v>43299</c:v>
                </c:pt>
                <c:pt idx="906">
                  <c:v>43299</c:v>
                </c:pt>
                <c:pt idx="907">
                  <c:v>43299</c:v>
                </c:pt>
                <c:pt idx="908">
                  <c:v>43299</c:v>
                </c:pt>
                <c:pt idx="909">
                  <c:v>43299</c:v>
                </c:pt>
                <c:pt idx="910">
                  <c:v>43299</c:v>
                </c:pt>
                <c:pt idx="911">
                  <c:v>43299</c:v>
                </c:pt>
                <c:pt idx="912">
                  <c:v>43299</c:v>
                </c:pt>
                <c:pt idx="913">
                  <c:v>43299</c:v>
                </c:pt>
                <c:pt idx="914">
                  <c:v>43299</c:v>
                </c:pt>
                <c:pt idx="915">
                  <c:v>43299</c:v>
                </c:pt>
                <c:pt idx="916">
                  <c:v>43299</c:v>
                </c:pt>
                <c:pt idx="917">
                  <c:v>43299</c:v>
                </c:pt>
                <c:pt idx="918">
                  <c:v>43299</c:v>
                </c:pt>
                <c:pt idx="919">
                  <c:v>43300</c:v>
                </c:pt>
                <c:pt idx="920">
                  <c:v>43300</c:v>
                </c:pt>
                <c:pt idx="921">
                  <c:v>43300</c:v>
                </c:pt>
                <c:pt idx="922">
                  <c:v>43300</c:v>
                </c:pt>
                <c:pt idx="923">
                  <c:v>43300</c:v>
                </c:pt>
                <c:pt idx="924">
                  <c:v>43300</c:v>
                </c:pt>
                <c:pt idx="925">
                  <c:v>43300</c:v>
                </c:pt>
                <c:pt idx="926">
                  <c:v>43300</c:v>
                </c:pt>
                <c:pt idx="927">
                  <c:v>43300</c:v>
                </c:pt>
                <c:pt idx="928">
                  <c:v>43300</c:v>
                </c:pt>
                <c:pt idx="929">
                  <c:v>43300</c:v>
                </c:pt>
                <c:pt idx="930">
                  <c:v>43300</c:v>
                </c:pt>
                <c:pt idx="931">
                  <c:v>43300</c:v>
                </c:pt>
                <c:pt idx="932">
                  <c:v>43300</c:v>
                </c:pt>
                <c:pt idx="933">
                  <c:v>43300</c:v>
                </c:pt>
                <c:pt idx="934">
                  <c:v>43300</c:v>
                </c:pt>
                <c:pt idx="935">
                  <c:v>43300</c:v>
                </c:pt>
                <c:pt idx="936">
                  <c:v>43300</c:v>
                </c:pt>
                <c:pt idx="937">
                  <c:v>43300</c:v>
                </c:pt>
                <c:pt idx="938">
                  <c:v>43300</c:v>
                </c:pt>
                <c:pt idx="939">
                  <c:v>43300</c:v>
                </c:pt>
                <c:pt idx="940">
                  <c:v>43300</c:v>
                </c:pt>
                <c:pt idx="941">
                  <c:v>43300</c:v>
                </c:pt>
                <c:pt idx="942">
                  <c:v>43300</c:v>
                </c:pt>
                <c:pt idx="943">
                  <c:v>43301</c:v>
                </c:pt>
                <c:pt idx="944">
                  <c:v>43301</c:v>
                </c:pt>
                <c:pt idx="945">
                  <c:v>43301</c:v>
                </c:pt>
                <c:pt idx="946">
                  <c:v>43301</c:v>
                </c:pt>
                <c:pt idx="947">
                  <c:v>43301</c:v>
                </c:pt>
                <c:pt idx="948">
                  <c:v>43301</c:v>
                </c:pt>
                <c:pt idx="949">
                  <c:v>43301</c:v>
                </c:pt>
                <c:pt idx="950">
                  <c:v>43301</c:v>
                </c:pt>
                <c:pt idx="951">
                  <c:v>43301</c:v>
                </c:pt>
                <c:pt idx="952">
                  <c:v>43301</c:v>
                </c:pt>
                <c:pt idx="953">
                  <c:v>43301</c:v>
                </c:pt>
                <c:pt idx="954">
                  <c:v>43301</c:v>
                </c:pt>
                <c:pt idx="955">
                  <c:v>43301</c:v>
                </c:pt>
                <c:pt idx="956">
                  <c:v>43301</c:v>
                </c:pt>
                <c:pt idx="957">
                  <c:v>43301</c:v>
                </c:pt>
                <c:pt idx="958">
                  <c:v>43301</c:v>
                </c:pt>
                <c:pt idx="959">
                  <c:v>43301</c:v>
                </c:pt>
                <c:pt idx="960">
                  <c:v>43301</c:v>
                </c:pt>
                <c:pt idx="961">
                  <c:v>43301</c:v>
                </c:pt>
                <c:pt idx="962">
                  <c:v>43301</c:v>
                </c:pt>
                <c:pt idx="963">
                  <c:v>43301</c:v>
                </c:pt>
                <c:pt idx="964">
                  <c:v>43301</c:v>
                </c:pt>
                <c:pt idx="965">
                  <c:v>43301</c:v>
                </c:pt>
                <c:pt idx="966">
                  <c:v>43301</c:v>
                </c:pt>
                <c:pt idx="967">
                  <c:v>43302</c:v>
                </c:pt>
                <c:pt idx="968">
                  <c:v>43302</c:v>
                </c:pt>
                <c:pt idx="969">
                  <c:v>43302</c:v>
                </c:pt>
                <c:pt idx="970">
                  <c:v>43302</c:v>
                </c:pt>
                <c:pt idx="971">
                  <c:v>43302</c:v>
                </c:pt>
                <c:pt idx="972">
                  <c:v>43302</c:v>
                </c:pt>
                <c:pt idx="973">
                  <c:v>43302</c:v>
                </c:pt>
                <c:pt idx="974">
                  <c:v>43302</c:v>
                </c:pt>
                <c:pt idx="975">
                  <c:v>43302</c:v>
                </c:pt>
                <c:pt idx="976">
                  <c:v>43302</c:v>
                </c:pt>
                <c:pt idx="977">
                  <c:v>43302</c:v>
                </c:pt>
                <c:pt idx="978">
                  <c:v>43302</c:v>
                </c:pt>
                <c:pt idx="979">
                  <c:v>43302</c:v>
                </c:pt>
                <c:pt idx="980">
                  <c:v>43302</c:v>
                </c:pt>
                <c:pt idx="981">
                  <c:v>43302</c:v>
                </c:pt>
                <c:pt idx="982">
                  <c:v>43302</c:v>
                </c:pt>
                <c:pt idx="983">
                  <c:v>43302</c:v>
                </c:pt>
                <c:pt idx="984">
                  <c:v>43302</c:v>
                </c:pt>
                <c:pt idx="985">
                  <c:v>43302</c:v>
                </c:pt>
                <c:pt idx="986">
                  <c:v>43302</c:v>
                </c:pt>
                <c:pt idx="987">
                  <c:v>43302</c:v>
                </c:pt>
                <c:pt idx="988">
                  <c:v>43302</c:v>
                </c:pt>
                <c:pt idx="989">
                  <c:v>43302</c:v>
                </c:pt>
                <c:pt idx="990">
                  <c:v>43302</c:v>
                </c:pt>
                <c:pt idx="991">
                  <c:v>43303</c:v>
                </c:pt>
                <c:pt idx="992">
                  <c:v>43303</c:v>
                </c:pt>
                <c:pt idx="993">
                  <c:v>43303</c:v>
                </c:pt>
                <c:pt idx="994">
                  <c:v>43303</c:v>
                </c:pt>
                <c:pt idx="995">
                  <c:v>43303</c:v>
                </c:pt>
                <c:pt idx="996">
                  <c:v>43303</c:v>
                </c:pt>
                <c:pt idx="997">
                  <c:v>43303</c:v>
                </c:pt>
                <c:pt idx="998">
                  <c:v>43303</c:v>
                </c:pt>
                <c:pt idx="999">
                  <c:v>43303</c:v>
                </c:pt>
                <c:pt idx="1000">
                  <c:v>43303</c:v>
                </c:pt>
                <c:pt idx="1001">
                  <c:v>43303</c:v>
                </c:pt>
                <c:pt idx="1002">
                  <c:v>43303</c:v>
                </c:pt>
                <c:pt idx="1003">
                  <c:v>43303</c:v>
                </c:pt>
                <c:pt idx="1004">
                  <c:v>43303</c:v>
                </c:pt>
                <c:pt idx="1005">
                  <c:v>43303</c:v>
                </c:pt>
                <c:pt idx="1006">
                  <c:v>43303</c:v>
                </c:pt>
                <c:pt idx="1007">
                  <c:v>43303</c:v>
                </c:pt>
                <c:pt idx="1008">
                  <c:v>43303</c:v>
                </c:pt>
                <c:pt idx="1009">
                  <c:v>43303</c:v>
                </c:pt>
                <c:pt idx="1010">
                  <c:v>43303</c:v>
                </c:pt>
                <c:pt idx="1011">
                  <c:v>43303</c:v>
                </c:pt>
                <c:pt idx="1012">
                  <c:v>43303</c:v>
                </c:pt>
                <c:pt idx="1013">
                  <c:v>43303</c:v>
                </c:pt>
                <c:pt idx="1014">
                  <c:v>43303</c:v>
                </c:pt>
                <c:pt idx="1015">
                  <c:v>43304</c:v>
                </c:pt>
                <c:pt idx="1016">
                  <c:v>43304</c:v>
                </c:pt>
                <c:pt idx="1017">
                  <c:v>43304</c:v>
                </c:pt>
                <c:pt idx="1018">
                  <c:v>43304</c:v>
                </c:pt>
                <c:pt idx="1019">
                  <c:v>43304</c:v>
                </c:pt>
                <c:pt idx="1020">
                  <c:v>43304</c:v>
                </c:pt>
                <c:pt idx="1021">
                  <c:v>43304</c:v>
                </c:pt>
                <c:pt idx="1022">
                  <c:v>43304</c:v>
                </c:pt>
                <c:pt idx="1023">
                  <c:v>43304</c:v>
                </c:pt>
                <c:pt idx="1024">
                  <c:v>43304</c:v>
                </c:pt>
                <c:pt idx="1025">
                  <c:v>43304</c:v>
                </c:pt>
                <c:pt idx="1026">
                  <c:v>43304</c:v>
                </c:pt>
                <c:pt idx="1027">
                  <c:v>43304</c:v>
                </c:pt>
                <c:pt idx="1028">
                  <c:v>43304</c:v>
                </c:pt>
                <c:pt idx="1029">
                  <c:v>43304</c:v>
                </c:pt>
                <c:pt idx="1030">
                  <c:v>43304</c:v>
                </c:pt>
                <c:pt idx="1031">
                  <c:v>43304</c:v>
                </c:pt>
                <c:pt idx="1032">
                  <c:v>43304</c:v>
                </c:pt>
                <c:pt idx="1033">
                  <c:v>43304</c:v>
                </c:pt>
                <c:pt idx="1034">
                  <c:v>43304</c:v>
                </c:pt>
                <c:pt idx="1035">
                  <c:v>43304</c:v>
                </c:pt>
                <c:pt idx="1036">
                  <c:v>43304</c:v>
                </c:pt>
                <c:pt idx="1037">
                  <c:v>43304</c:v>
                </c:pt>
                <c:pt idx="1038">
                  <c:v>43304</c:v>
                </c:pt>
                <c:pt idx="1039">
                  <c:v>43305</c:v>
                </c:pt>
                <c:pt idx="1040">
                  <c:v>43305</c:v>
                </c:pt>
                <c:pt idx="1041">
                  <c:v>43305</c:v>
                </c:pt>
                <c:pt idx="1042">
                  <c:v>43305</c:v>
                </c:pt>
                <c:pt idx="1043">
                  <c:v>43305</c:v>
                </c:pt>
                <c:pt idx="1044">
                  <c:v>43305</c:v>
                </c:pt>
                <c:pt idx="1045">
                  <c:v>43305</c:v>
                </c:pt>
                <c:pt idx="1046">
                  <c:v>43305</c:v>
                </c:pt>
                <c:pt idx="1047">
                  <c:v>43305</c:v>
                </c:pt>
                <c:pt idx="1048">
                  <c:v>43305</c:v>
                </c:pt>
                <c:pt idx="1049">
                  <c:v>43305</c:v>
                </c:pt>
                <c:pt idx="1050">
                  <c:v>43305</c:v>
                </c:pt>
                <c:pt idx="1051">
                  <c:v>43305</c:v>
                </c:pt>
                <c:pt idx="1052">
                  <c:v>43305</c:v>
                </c:pt>
                <c:pt idx="1053">
                  <c:v>43305</c:v>
                </c:pt>
                <c:pt idx="1054">
                  <c:v>43305</c:v>
                </c:pt>
                <c:pt idx="1055">
                  <c:v>43305</c:v>
                </c:pt>
                <c:pt idx="1056">
                  <c:v>43305</c:v>
                </c:pt>
                <c:pt idx="1057">
                  <c:v>43305</c:v>
                </c:pt>
                <c:pt idx="1058">
                  <c:v>43305</c:v>
                </c:pt>
                <c:pt idx="1059">
                  <c:v>43305</c:v>
                </c:pt>
                <c:pt idx="1060">
                  <c:v>43305</c:v>
                </c:pt>
                <c:pt idx="1061">
                  <c:v>43305</c:v>
                </c:pt>
                <c:pt idx="1062">
                  <c:v>43305</c:v>
                </c:pt>
                <c:pt idx="1063">
                  <c:v>43306</c:v>
                </c:pt>
                <c:pt idx="1064">
                  <c:v>43306</c:v>
                </c:pt>
                <c:pt idx="1065">
                  <c:v>43306</c:v>
                </c:pt>
                <c:pt idx="1066">
                  <c:v>43306</c:v>
                </c:pt>
                <c:pt idx="1067">
                  <c:v>43306</c:v>
                </c:pt>
                <c:pt idx="1068">
                  <c:v>43306</c:v>
                </c:pt>
                <c:pt idx="1069">
                  <c:v>43306</c:v>
                </c:pt>
                <c:pt idx="1070">
                  <c:v>43306</c:v>
                </c:pt>
                <c:pt idx="1071">
                  <c:v>43306</c:v>
                </c:pt>
                <c:pt idx="1072">
                  <c:v>43306</c:v>
                </c:pt>
                <c:pt idx="1073">
                  <c:v>43306</c:v>
                </c:pt>
                <c:pt idx="1074">
                  <c:v>43306</c:v>
                </c:pt>
                <c:pt idx="1075">
                  <c:v>43306</c:v>
                </c:pt>
                <c:pt idx="1076">
                  <c:v>43306</c:v>
                </c:pt>
                <c:pt idx="1077">
                  <c:v>43306</c:v>
                </c:pt>
                <c:pt idx="1078">
                  <c:v>43306</c:v>
                </c:pt>
                <c:pt idx="1079">
                  <c:v>43306</c:v>
                </c:pt>
                <c:pt idx="1080">
                  <c:v>43306</c:v>
                </c:pt>
                <c:pt idx="1081">
                  <c:v>43306</c:v>
                </c:pt>
                <c:pt idx="1082">
                  <c:v>43306</c:v>
                </c:pt>
                <c:pt idx="1083">
                  <c:v>43306</c:v>
                </c:pt>
                <c:pt idx="1084">
                  <c:v>43306</c:v>
                </c:pt>
                <c:pt idx="1085">
                  <c:v>43306</c:v>
                </c:pt>
                <c:pt idx="1086">
                  <c:v>43306</c:v>
                </c:pt>
                <c:pt idx="1087">
                  <c:v>43307</c:v>
                </c:pt>
                <c:pt idx="1088">
                  <c:v>43307</c:v>
                </c:pt>
                <c:pt idx="1089">
                  <c:v>43307</c:v>
                </c:pt>
                <c:pt idx="1090">
                  <c:v>43307</c:v>
                </c:pt>
                <c:pt idx="1091">
                  <c:v>43307</c:v>
                </c:pt>
                <c:pt idx="1092">
                  <c:v>43307</c:v>
                </c:pt>
                <c:pt idx="1093">
                  <c:v>43307</c:v>
                </c:pt>
                <c:pt idx="1094">
                  <c:v>43307</c:v>
                </c:pt>
                <c:pt idx="1095">
                  <c:v>43307</c:v>
                </c:pt>
                <c:pt idx="1096">
                  <c:v>43307</c:v>
                </c:pt>
                <c:pt idx="1097">
                  <c:v>43307</c:v>
                </c:pt>
                <c:pt idx="1098">
                  <c:v>43307</c:v>
                </c:pt>
                <c:pt idx="1099">
                  <c:v>43307</c:v>
                </c:pt>
                <c:pt idx="1100">
                  <c:v>43307</c:v>
                </c:pt>
                <c:pt idx="1101">
                  <c:v>43307</c:v>
                </c:pt>
                <c:pt idx="1102">
                  <c:v>43307</c:v>
                </c:pt>
                <c:pt idx="1103">
                  <c:v>43307</c:v>
                </c:pt>
                <c:pt idx="1104">
                  <c:v>43307</c:v>
                </c:pt>
                <c:pt idx="1105">
                  <c:v>43307</c:v>
                </c:pt>
                <c:pt idx="1106">
                  <c:v>43307</c:v>
                </c:pt>
                <c:pt idx="1107">
                  <c:v>43307</c:v>
                </c:pt>
                <c:pt idx="1108">
                  <c:v>43307</c:v>
                </c:pt>
                <c:pt idx="1109">
                  <c:v>43307</c:v>
                </c:pt>
                <c:pt idx="1110">
                  <c:v>43307</c:v>
                </c:pt>
                <c:pt idx="1111">
                  <c:v>43308</c:v>
                </c:pt>
                <c:pt idx="1112">
                  <c:v>43308</c:v>
                </c:pt>
                <c:pt idx="1113">
                  <c:v>43308</c:v>
                </c:pt>
                <c:pt idx="1114">
                  <c:v>43308</c:v>
                </c:pt>
                <c:pt idx="1115">
                  <c:v>43308</c:v>
                </c:pt>
                <c:pt idx="1116">
                  <c:v>43308</c:v>
                </c:pt>
                <c:pt idx="1117">
                  <c:v>43308</c:v>
                </c:pt>
                <c:pt idx="1118">
                  <c:v>43308</c:v>
                </c:pt>
                <c:pt idx="1119">
                  <c:v>43308</c:v>
                </c:pt>
                <c:pt idx="1120">
                  <c:v>43308</c:v>
                </c:pt>
                <c:pt idx="1121">
                  <c:v>43308</c:v>
                </c:pt>
                <c:pt idx="1122">
                  <c:v>43308</c:v>
                </c:pt>
                <c:pt idx="1123">
                  <c:v>43308</c:v>
                </c:pt>
                <c:pt idx="1124">
                  <c:v>43308</c:v>
                </c:pt>
                <c:pt idx="1125">
                  <c:v>43308</c:v>
                </c:pt>
                <c:pt idx="1126">
                  <c:v>43308</c:v>
                </c:pt>
                <c:pt idx="1127">
                  <c:v>43308</c:v>
                </c:pt>
                <c:pt idx="1128">
                  <c:v>43308</c:v>
                </c:pt>
                <c:pt idx="1129">
                  <c:v>43308</c:v>
                </c:pt>
                <c:pt idx="1130">
                  <c:v>43308</c:v>
                </c:pt>
                <c:pt idx="1131">
                  <c:v>43308</c:v>
                </c:pt>
                <c:pt idx="1132">
                  <c:v>43308</c:v>
                </c:pt>
                <c:pt idx="1133">
                  <c:v>43308</c:v>
                </c:pt>
                <c:pt idx="1134">
                  <c:v>43308</c:v>
                </c:pt>
                <c:pt idx="1135">
                  <c:v>43309</c:v>
                </c:pt>
                <c:pt idx="1136">
                  <c:v>43309</c:v>
                </c:pt>
                <c:pt idx="1137">
                  <c:v>43309</c:v>
                </c:pt>
                <c:pt idx="1138">
                  <c:v>43309</c:v>
                </c:pt>
                <c:pt idx="1139">
                  <c:v>43309</c:v>
                </c:pt>
                <c:pt idx="1140">
                  <c:v>43309</c:v>
                </c:pt>
                <c:pt idx="1141">
                  <c:v>43309</c:v>
                </c:pt>
                <c:pt idx="1142">
                  <c:v>43309</c:v>
                </c:pt>
                <c:pt idx="1143">
                  <c:v>43309</c:v>
                </c:pt>
                <c:pt idx="1144">
                  <c:v>43309</c:v>
                </c:pt>
                <c:pt idx="1145">
                  <c:v>43309</c:v>
                </c:pt>
                <c:pt idx="1146">
                  <c:v>43309</c:v>
                </c:pt>
                <c:pt idx="1147">
                  <c:v>43309</c:v>
                </c:pt>
                <c:pt idx="1148">
                  <c:v>43309</c:v>
                </c:pt>
                <c:pt idx="1149">
                  <c:v>43309</c:v>
                </c:pt>
                <c:pt idx="1150">
                  <c:v>43309</c:v>
                </c:pt>
                <c:pt idx="1151">
                  <c:v>43309</c:v>
                </c:pt>
                <c:pt idx="1152">
                  <c:v>43309</c:v>
                </c:pt>
                <c:pt idx="1153">
                  <c:v>43309</c:v>
                </c:pt>
                <c:pt idx="1154">
                  <c:v>43309</c:v>
                </c:pt>
                <c:pt idx="1155">
                  <c:v>43309</c:v>
                </c:pt>
                <c:pt idx="1156">
                  <c:v>43309</c:v>
                </c:pt>
                <c:pt idx="1157">
                  <c:v>43309</c:v>
                </c:pt>
                <c:pt idx="1158">
                  <c:v>43309</c:v>
                </c:pt>
                <c:pt idx="1159">
                  <c:v>43310</c:v>
                </c:pt>
                <c:pt idx="1160">
                  <c:v>43310</c:v>
                </c:pt>
                <c:pt idx="1161">
                  <c:v>43310</c:v>
                </c:pt>
                <c:pt idx="1162">
                  <c:v>43310</c:v>
                </c:pt>
                <c:pt idx="1163">
                  <c:v>43310</c:v>
                </c:pt>
                <c:pt idx="1164">
                  <c:v>43310</c:v>
                </c:pt>
                <c:pt idx="1165">
                  <c:v>43310</c:v>
                </c:pt>
                <c:pt idx="1166">
                  <c:v>43310</c:v>
                </c:pt>
                <c:pt idx="1167">
                  <c:v>43310</c:v>
                </c:pt>
                <c:pt idx="1168">
                  <c:v>43310</c:v>
                </c:pt>
                <c:pt idx="1169">
                  <c:v>43310</c:v>
                </c:pt>
                <c:pt idx="1170">
                  <c:v>43310</c:v>
                </c:pt>
                <c:pt idx="1171">
                  <c:v>43310</c:v>
                </c:pt>
                <c:pt idx="1172">
                  <c:v>43310</c:v>
                </c:pt>
                <c:pt idx="1173">
                  <c:v>43310</c:v>
                </c:pt>
                <c:pt idx="1174">
                  <c:v>43310</c:v>
                </c:pt>
                <c:pt idx="1175">
                  <c:v>43310</c:v>
                </c:pt>
                <c:pt idx="1176">
                  <c:v>43310</c:v>
                </c:pt>
                <c:pt idx="1177">
                  <c:v>43310</c:v>
                </c:pt>
                <c:pt idx="1178">
                  <c:v>43310</c:v>
                </c:pt>
                <c:pt idx="1179">
                  <c:v>43310</c:v>
                </c:pt>
                <c:pt idx="1180">
                  <c:v>43310</c:v>
                </c:pt>
                <c:pt idx="1181">
                  <c:v>43310</c:v>
                </c:pt>
                <c:pt idx="1182">
                  <c:v>43310</c:v>
                </c:pt>
                <c:pt idx="1183">
                  <c:v>43311</c:v>
                </c:pt>
                <c:pt idx="1184">
                  <c:v>43311</c:v>
                </c:pt>
                <c:pt idx="1185">
                  <c:v>43311</c:v>
                </c:pt>
                <c:pt idx="1186">
                  <c:v>43311</c:v>
                </c:pt>
                <c:pt idx="1187">
                  <c:v>43311</c:v>
                </c:pt>
                <c:pt idx="1188">
                  <c:v>43311</c:v>
                </c:pt>
                <c:pt idx="1189">
                  <c:v>43311</c:v>
                </c:pt>
                <c:pt idx="1190">
                  <c:v>43311</c:v>
                </c:pt>
                <c:pt idx="1191">
                  <c:v>43311</c:v>
                </c:pt>
                <c:pt idx="1192">
                  <c:v>43311</c:v>
                </c:pt>
                <c:pt idx="1193">
                  <c:v>43311</c:v>
                </c:pt>
                <c:pt idx="1194">
                  <c:v>43311</c:v>
                </c:pt>
                <c:pt idx="1195">
                  <c:v>43311</c:v>
                </c:pt>
                <c:pt idx="1196">
                  <c:v>43311</c:v>
                </c:pt>
                <c:pt idx="1197">
                  <c:v>43311</c:v>
                </c:pt>
                <c:pt idx="1198">
                  <c:v>43311</c:v>
                </c:pt>
                <c:pt idx="1199">
                  <c:v>43311</c:v>
                </c:pt>
                <c:pt idx="1200">
                  <c:v>43311</c:v>
                </c:pt>
                <c:pt idx="1201">
                  <c:v>43311</c:v>
                </c:pt>
                <c:pt idx="1202">
                  <c:v>43311</c:v>
                </c:pt>
                <c:pt idx="1203">
                  <c:v>43311</c:v>
                </c:pt>
                <c:pt idx="1204">
                  <c:v>43311</c:v>
                </c:pt>
                <c:pt idx="1205">
                  <c:v>43311</c:v>
                </c:pt>
                <c:pt idx="1206">
                  <c:v>43311</c:v>
                </c:pt>
                <c:pt idx="1207">
                  <c:v>43312</c:v>
                </c:pt>
                <c:pt idx="1208">
                  <c:v>43312</c:v>
                </c:pt>
                <c:pt idx="1209">
                  <c:v>43312</c:v>
                </c:pt>
                <c:pt idx="1210">
                  <c:v>43312</c:v>
                </c:pt>
                <c:pt idx="1211">
                  <c:v>43312</c:v>
                </c:pt>
                <c:pt idx="1212">
                  <c:v>43312</c:v>
                </c:pt>
                <c:pt idx="1213">
                  <c:v>43312</c:v>
                </c:pt>
                <c:pt idx="1214">
                  <c:v>43312</c:v>
                </c:pt>
                <c:pt idx="1215">
                  <c:v>43312</c:v>
                </c:pt>
                <c:pt idx="1216">
                  <c:v>43312</c:v>
                </c:pt>
                <c:pt idx="1217">
                  <c:v>43312</c:v>
                </c:pt>
                <c:pt idx="1218">
                  <c:v>43312</c:v>
                </c:pt>
                <c:pt idx="1219">
                  <c:v>43312</c:v>
                </c:pt>
                <c:pt idx="1220">
                  <c:v>43312</c:v>
                </c:pt>
                <c:pt idx="1221">
                  <c:v>43312</c:v>
                </c:pt>
                <c:pt idx="1222">
                  <c:v>43312</c:v>
                </c:pt>
                <c:pt idx="1223">
                  <c:v>43312</c:v>
                </c:pt>
                <c:pt idx="1224">
                  <c:v>43312</c:v>
                </c:pt>
                <c:pt idx="1225">
                  <c:v>43312</c:v>
                </c:pt>
                <c:pt idx="1226">
                  <c:v>43312</c:v>
                </c:pt>
                <c:pt idx="1227">
                  <c:v>43312</c:v>
                </c:pt>
                <c:pt idx="1228">
                  <c:v>43312</c:v>
                </c:pt>
                <c:pt idx="1229">
                  <c:v>43312</c:v>
                </c:pt>
                <c:pt idx="1230">
                  <c:v>43312</c:v>
                </c:pt>
                <c:pt idx="1231">
                  <c:v>43313</c:v>
                </c:pt>
                <c:pt idx="1232">
                  <c:v>43313</c:v>
                </c:pt>
                <c:pt idx="1233">
                  <c:v>43313</c:v>
                </c:pt>
                <c:pt idx="1234">
                  <c:v>43313</c:v>
                </c:pt>
                <c:pt idx="1235">
                  <c:v>43313</c:v>
                </c:pt>
                <c:pt idx="1236">
                  <c:v>43313</c:v>
                </c:pt>
                <c:pt idx="1237">
                  <c:v>43313</c:v>
                </c:pt>
                <c:pt idx="1238">
                  <c:v>43313</c:v>
                </c:pt>
                <c:pt idx="1239">
                  <c:v>43313</c:v>
                </c:pt>
                <c:pt idx="1240">
                  <c:v>43313</c:v>
                </c:pt>
                <c:pt idx="1241">
                  <c:v>43313</c:v>
                </c:pt>
                <c:pt idx="1242">
                  <c:v>43313</c:v>
                </c:pt>
                <c:pt idx="1243">
                  <c:v>43313</c:v>
                </c:pt>
                <c:pt idx="1244">
                  <c:v>43313</c:v>
                </c:pt>
                <c:pt idx="1245">
                  <c:v>43313</c:v>
                </c:pt>
                <c:pt idx="1246">
                  <c:v>43313</c:v>
                </c:pt>
                <c:pt idx="1247">
                  <c:v>43313</c:v>
                </c:pt>
                <c:pt idx="1248">
                  <c:v>43313</c:v>
                </c:pt>
                <c:pt idx="1249">
                  <c:v>43313</c:v>
                </c:pt>
                <c:pt idx="1250">
                  <c:v>43313</c:v>
                </c:pt>
                <c:pt idx="1251">
                  <c:v>43313</c:v>
                </c:pt>
                <c:pt idx="1252">
                  <c:v>43313</c:v>
                </c:pt>
                <c:pt idx="1253">
                  <c:v>43313</c:v>
                </c:pt>
                <c:pt idx="1254">
                  <c:v>43313</c:v>
                </c:pt>
                <c:pt idx="1255">
                  <c:v>43314</c:v>
                </c:pt>
                <c:pt idx="1256">
                  <c:v>43314</c:v>
                </c:pt>
                <c:pt idx="1257">
                  <c:v>43314</c:v>
                </c:pt>
                <c:pt idx="1258">
                  <c:v>43314</c:v>
                </c:pt>
                <c:pt idx="1259">
                  <c:v>43314</c:v>
                </c:pt>
                <c:pt idx="1260">
                  <c:v>43314</c:v>
                </c:pt>
                <c:pt idx="1261">
                  <c:v>43314</c:v>
                </c:pt>
                <c:pt idx="1262">
                  <c:v>43314</c:v>
                </c:pt>
                <c:pt idx="1263">
                  <c:v>43314</c:v>
                </c:pt>
                <c:pt idx="1264">
                  <c:v>43314</c:v>
                </c:pt>
                <c:pt idx="1265">
                  <c:v>43314</c:v>
                </c:pt>
                <c:pt idx="1266">
                  <c:v>43314</c:v>
                </c:pt>
                <c:pt idx="1267">
                  <c:v>43314</c:v>
                </c:pt>
                <c:pt idx="1268">
                  <c:v>43314</c:v>
                </c:pt>
                <c:pt idx="1269">
                  <c:v>43314</c:v>
                </c:pt>
                <c:pt idx="1270">
                  <c:v>43314</c:v>
                </c:pt>
                <c:pt idx="1271">
                  <c:v>43314</c:v>
                </c:pt>
                <c:pt idx="1272">
                  <c:v>43314</c:v>
                </c:pt>
                <c:pt idx="1273">
                  <c:v>43314</c:v>
                </c:pt>
                <c:pt idx="1274">
                  <c:v>43314</c:v>
                </c:pt>
                <c:pt idx="1275">
                  <c:v>43314</c:v>
                </c:pt>
                <c:pt idx="1276">
                  <c:v>43314</c:v>
                </c:pt>
                <c:pt idx="1277">
                  <c:v>43314</c:v>
                </c:pt>
                <c:pt idx="1278">
                  <c:v>43314</c:v>
                </c:pt>
                <c:pt idx="1279">
                  <c:v>43315</c:v>
                </c:pt>
                <c:pt idx="1280">
                  <c:v>43315</c:v>
                </c:pt>
                <c:pt idx="1281">
                  <c:v>43315</c:v>
                </c:pt>
                <c:pt idx="1282">
                  <c:v>43315</c:v>
                </c:pt>
                <c:pt idx="1283">
                  <c:v>43315</c:v>
                </c:pt>
                <c:pt idx="1284">
                  <c:v>43315</c:v>
                </c:pt>
                <c:pt idx="1285">
                  <c:v>43315</c:v>
                </c:pt>
                <c:pt idx="1286">
                  <c:v>43315</c:v>
                </c:pt>
                <c:pt idx="1287">
                  <c:v>43315</c:v>
                </c:pt>
                <c:pt idx="1288">
                  <c:v>43315</c:v>
                </c:pt>
                <c:pt idx="1289">
                  <c:v>43315</c:v>
                </c:pt>
                <c:pt idx="1290">
                  <c:v>43315</c:v>
                </c:pt>
                <c:pt idx="1291">
                  <c:v>43315</c:v>
                </c:pt>
                <c:pt idx="1292">
                  <c:v>43315</c:v>
                </c:pt>
                <c:pt idx="1293">
                  <c:v>43315</c:v>
                </c:pt>
                <c:pt idx="1294">
                  <c:v>43315</c:v>
                </c:pt>
                <c:pt idx="1295">
                  <c:v>43315</c:v>
                </c:pt>
                <c:pt idx="1296">
                  <c:v>43315</c:v>
                </c:pt>
                <c:pt idx="1297">
                  <c:v>43315</c:v>
                </c:pt>
                <c:pt idx="1298">
                  <c:v>43315</c:v>
                </c:pt>
                <c:pt idx="1299">
                  <c:v>43315</c:v>
                </c:pt>
                <c:pt idx="1300">
                  <c:v>43315</c:v>
                </c:pt>
                <c:pt idx="1301">
                  <c:v>43315</c:v>
                </c:pt>
                <c:pt idx="1302">
                  <c:v>43315</c:v>
                </c:pt>
                <c:pt idx="1303">
                  <c:v>43316</c:v>
                </c:pt>
                <c:pt idx="1304">
                  <c:v>43316</c:v>
                </c:pt>
                <c:pt idx="1305">
                  <c:v>43316</c:v>
                </c:pt>
                <c:pt idx="1306">
                  <c:v>43316</c:v>
                </c:pt>
                <c:pt idx="1307">
                  <c:v>43316</c:v>
                </c:pt>
                <c:pt idx="1308">
                  <c:v>43316</c:v>
                </c:pt>
                <c:pt idx="1309">
                  <c:v>43316</c:v>
                </c:pt>
                <c:pt idx="1310">
                  <c:v>43316</c:v>
                </c:pt>
                <c:pt idx="1311">
                  <c:v>43316</c:v>
                </c:pt>
                <c:pt idx="1312">
                  <c:v>43316</c:v>
                </c:pt>
                <c:pt idx="1313">
                  <c:v>43316</c:v>
                </c:pt>
                <c:pt idx="1314">
                  <c:v>43316</c:v>
                </c:pt>
                <c:pt idx="1315">
                  <c:v>43316</c:v>
                </c:pt>
                <c:pt idx="1316">
                  <c:v>43316</c:v>
                </c:pt>
                <c:pt idx="1317">
                  <c:v>43316</c:v>
                </c:pt>
                <c:pt idx="1318">
                  <c:v>43316</c:v>
                </c:pt>
                <c:pt idx="1319">
                  <c:v>43316</c:v>
                </c:pt>
                <c:pt idx="1320">
                  <c:v>43316</c:v>
                </c:pt>
                <c:pt idx="1321">
                  <c:v>43316</c:v>
                </c:pt>
                <c:pt idx="1322">
                  <c:v>43316</c:v>
                </c:pt>
                <c:pt idx="1323">
                  <c:v>43316</c:v>
                </c:pt>
                <c:pt idx="1324">
                  <c:v>43316</c:v>
                </c:pt>
                <c:pt idx="1325">
                  <c:v>43316</c:v>
                </c:pt>
                <c:pt idx="1326">
                  <c:v>43316</c:v>
                </c:pt>
                <c:pt idx="1327">
                  <c:v>43317</c:v>
                </c:pt>
                <c:pt idx="1328">
                  <c:v>43317</c:v>
                </c:pt>
                <c:pt idx="1329">
                  <c:v>43317</c:v>
                </c:pt>
                <c:pt idx="1330">
                  <c:v>43317</c:v>
                </c:pt>
                <c:pt idx="1331">
                  <c:v>43317</c:v>
                </c:pt>
                <c:pt idx="1332">
                  <c:v>43317</c:v>
                </c:pt>
                <c:pt idx="1333">
                  <c:v>43317</c:v>
                </c:pt>
                <c:pt idx="1334">
                  <c:v>43317</c:v>
                </c:pt>
                <c:pt idx="1335">
                  <c:v>43317</c:v>
                </c:pt>
                <c:pt idx="1336">
                  <c:v>43317</c:v>
                </c:pt>
                <c:pt idx="1337">
                  <c:v>43317</c:v>
                </c:pt>
                <c:pt idx="1338">
                  <c:v>43317</c:v>
                </c:pt>
                <c:pt idx="1339">
                  <c:v>43317</c:v>
                </c:pt>
                <c:pt idx="1340">
                  <c:v>43317</c:v>
                </c:pt>
                <c:pt idx="1341">
                  <c:v>43317</c:v>
                </c:pt>
                <c:pt idx="1342">
                  <c:v>43317</c:v>
                </c:pt>
                <c:pt idx="1343">
                  <c:v>43317</c:v>
                </c:pt>
                <c:pt idx="1344">
                  <c:v>43317</c:v>
                </c:pt>
                <c:pt idx="1345">
                  <c:v>43317</c:v>
                </c:pt>
                <c:pt idx="1346">
                  <c:v>43317</c:v>
                </c:pt>
                <c:pt idx="1347">
                  <c:v>43317</c:v>
                </c:pt>
                <c:pt idx="1348">
                  <c:v>43317</c:v>
                </c:pt>
                <c:pt idx="1349">
                  <c:v>43317</c:v>
                </c:pt>
                <c:pt idx="1350">
                  <c:v>43317</c:v>
                </c:pt>
                <c:pt idx="1351">
                  <c:v>43318</c:v>
                </c:pt>
                <c:pt idx="1352">
                  <c:v>43318</c:v>
                </c:pt>
                <c:pt idx="1353">
                  <c:v>43318</c:v>
                </c:pt>
                <c:pt idx="1354">
                  <c:v>43318</c:v>
                </c:pt>
                <c:pt idx="1355">
                  <c:v>43318</c:v>
                </c:pt>
                <c:pt idx="1356">
                  <c:v>43318</c:v>
                </c:pt>
                <c:pt idx="1357">
                  <c:v>43318</c:v>
                </c:pt>
                <c:pt idx="1358">
                  <c:v>43318</c:v>
                </c:pt>
                <c:pt idx="1359">
                  <c:v>43318</c:v>
                </c:pt>
                <c:pt idx="1360">
                  <c:v>43318</c:v>
                </c:pt>
                <c:pt idx="1361">
                  <c:v>43318</c:v>
                </c:pt>
                <c:pt idx="1362">
                  <c:v>43318</c:v>
                </c:pt>
                <c:pt idx="1363">
                  <c:v>43318</c:v>
                </c:pt>
                <c:pt idx="1364">
                  <c:v>43318</c:v>
                </c:pt>
                <c:pt idx="1365">
                  <c:v>43318</c:v>
                </c:pt>
                <c:pt idx="1366">
                  <c:v>43318</c:v>
                </c:pt>
                <c:pt idx="1367">
                  <c:v>43318</c:v>
                </c:pt>
                <c:pt idx="1368">
                  <c:v>43318</c:v>
                </c:pt>
                <c:pt idx="1369">
                  <c:v>43318</c:v>
                </c:pt>
                <c:pt idx="1370">
                  <c:v>43318</c:v>
                </c:pt>
                <c:pt idx="1371">
                  <c:v>43318</c:v>
                </c:pt>
                <c:pt idx="1372">
                  <c:v>43318</c:v>
                </c:pt>
                <c:pt idx="1373">
                  <c:v>43318</c:v>
                </c:pt>
                <c:pt idx="1374">
                  <c:v>43318</c:v>
                </c:pt>
                <c:pt idx="1375">
                  <c:v>43319</c:v>
                </c:pt>
                <c:pt idx="1376">
                  <c:v>43319</c:v>
                </c:pt>
                <c:pt idx="1377">
                  <c:v>43319</c:v>
                </c:pt>
                <c:pt idx="1378">
                  <c:v>43319</c:v>
                </c:pt>
                <c:pt idx="1379">
                  <c:v>43319</c:v>
                </c:pt>
                <c:pt idx="1380">
                  <c:v>43319</c:v>
                </c:pt>
                <c:pt idx="1381">
                  <c:v>43319</c:v>
                </c:pt>
                <c:pt idx="1382">
                  <c:v>43319</c:v>
                </c:pt>
                <c:pt idx="1383">
                  <c:v>43319</c:v>
                </c:pt>
                <c:pt idx="1384">
                  <c:v>43319</c:v>
                </c:pt>
                <c:pt idx="1385">
                  <c:v>43319</c:v>
                </c:pt>
                <c:pt idx="1386">
                  <c:v>43319</c:v>
                </c:pt>
                <c:pt idx="1387">
                  <c:v>43319</c:v>
                </c:pt>
                <c:pt idx="1388">
                  <c:v>43319</c:v>
                </c:pt>
                <c:pt idx="1389">
                  <c:v>43319</c:v>
                </c:pt>
                <c:pt idx="1390">
                  <c:v>43319</c:v>
                </c:pt>
                <c:pt idx="1391">
                  <c:v>43319</c:v>
                </c:pt>
                <c:pt idx="1392">
                  <c:v>43319</c:v>
                </c:pt>
                <c:pt idx="1393">
                  <c:v>43319</c:v>
                </c:pt>
                <c:pt idx="1394">
                  <c:v>43319</c:v>
                </c:pt>
                <c:pt idx="1395">
                  <c:v>43319</c:v>
                </c:pt>
                <c:pt idx="1396">
                  <c:v>43319</c:v>
                </c:pt>
                <c:pt idx="1397">
                  <c:v>43319</c:v>
                </c:pt>
                <c:pt idx="1398">
                  <c:v>43319</c:v>
                </c:pt>
                <c:pt idx="1399">
                  <c:v>43320</c:v>
                </c:pt>
                <c:pt idx="1400">
                  <c:v>43320</c:v>
                </c:pt>
                <c:pt idx="1401">
                  <c:v>43320</c:v>
                </c:pt>
                <c:pt idx="1402">
                  <c:v>43320</c:v>
                </c:pt>
                <c:pt idx="1403">
                  <c:v>43320</c:v>
                </c:pt>
                <c:pt idx="1404">
                  <c:v>43320</c:v>
                </c:pt>
                <c:pt idx="1405">
                  <c:v>43320</c:v>
                </c:pt>
                <c:pt idx="1406">
                  <c:v>43320</c:v>
                </c:pt>
                <c:pt idx="1407">
                  <c:v>43320</c:v>
                </c:pt>
                <c:pt idx="1408">
                  <c:v>43320</c:v>
                </c:pt>
                <c:pt idx="1409">
                  <c:v>43320</c:v>
                </c:pt>
                <c:pt idx="1410">
                  <c:v>43320</c:v>
                </c:pt>
                <c:pt idx="1411">
                  <c:v>43320</c:v>
                </c:pt>
                <c:pt idx="1412">
                  <c:v>43320</c:v>
                </c:pt>
                <c:pt idx="1413">
                  <c:v>43320</c:v>
                </c:pt>
                <c:pt idx="1414">
                  <c:v>43320</c:v>
                </c:pt>
                <c:pt idx="1415">
                  <c:v>43320</c:v>
                </c:pt>
                <c:pt idx="1416">
                  <c:v>43320</c:v>
                </c:pt>
                <c:pt idx="1417">
                  <c:v>43320</c:v>
                </c:pt>
                <c:pt idx="1418">
                  <c:v>43320</c:v>
                </c:pt>
                <c:pt idx="1419">
                  <c:v>43320</c:v>
                </c:pt>
                <c:pt idx="1420">
                  <c:v>43320</c:v>
                </c:pt>
                <c:pt idx="1421">
                  <c:v>43320</c:v>
                </c:pt>
                <c:pt idx="1422">
                  <c:v>43320</c:v>
                </c:pt>
                <c:pt idx="1423">
                  <c:v>43321</c:v>
                </c:pt>
                <c:pt idx="1424">
                  <c:v>43321</c:v>
                </c:pt>
                <c:pt idx="1425">
                  <c:v>43321</c:v>
                </c:pt>
                <c:pt idx="1426">
                  <c:v>43321</c:v>
                </c:pt>
                <c:pt idx="1427">
                  <c:v>43321</c:v>
                </c:pt>
                <c:pt idx="1428">
                  <c:v>43321</c:v>
                </c:pt>
                <c:pt idx="1429">
                  <c:v>43321</c:v>
                </c:pt>
                <c:pt idx="1430">
                  <c:v>43321</c:v>
                </c:pt>
                <c:pt idx="1431">
                  <c:v>43321</c:v>
                </c:pt>
                <c:pt idx="1432">
                  <c:v>43321</c:v>
                </c:pt>
                <c:pt idx="1433">
                  <c:v>43321</c:v>
                </c:pt>
                <c:pt idx="1434">
                  <c:v>43321</c:v>
                </c:pt>
                <c:pt idx="1435">
                  <c:v>43321</c:v>
                </c:pt>
                <c:pt idx="1436">
                  <c:v>43321</c:v>
                </c:pt>
                <c:pt idx="1437">
                  <c:v>43321</c:v>
                </c:pt>
                <c:pt idx="1438">
                  <c:v>43321</c:v>
                </c:pt>
                <c:pt idx="1439">
                  <c:v>43321</c:v>
                </c:pt>
                <c:pt idx="1440">
                  <c:v>43321</c:v>
                </c:pt>
                <c:pt idx="1441">
                  <c:v>43321</c:v>
                </c:pt>
                <c:pt idx="1442">
                  <c:v>43321</c:v>
                </c:pt>
                <c:pt idx="1443">
                  <c:v>43321</c:v>
                </c:pt>
                <c:pt idx="1444">
                  <c:v>43321</c:v>
                </c:pt>
                <c:pt idx="1445">
                  <c:v>43321</c:v>
                </c:pt>
                <c:pt idx="1446">
                  <c:v>43321</c:v>
                </c:pt>
                <c:pt idx="1447">
                  <c:v>43322</c:v>
                </c:pt>
                <c:pt idx="1448">
                  <c:v>43322</c:v>
                </c:pt>
                <c:pt idx="1449">
                  <c:v>43322</c:v>
                </c:pt>
                <c:pt idx="1450">
                  <c:v>43322</c:v>
                </c:pt>
                <c:pt idx="1451">
                  <c:v>43322</c:v>
                </c:pt>
                <c:pt idx="1452">
                  <c:v>43322</c:v>
                </c:pt>
                <c:pt idx="1453">
                  <c:v>43322</c:v>
                </c:pt>
                <c:pt idx="1454">
                  <c:v>43322</c:v>
                </c:pt>
                <c:pt idx="1455">
                  <c:v>43322</c:v>
                </c:pt>
                <c:pt idx="1456">
                  <c:v>43322</c:v>
                </c:pt>
                <c:pt idx="1457">
                  <c:v>43322</c:v>
                </c:pt>
                <c:pt idx="1458">
                  <c:v>43322</c:v>
                </c:pt>
                <c:pt idx="1459">
                  <c:v>43322</c:v>
                </c:pt>
                <c:pt idx="1460">
                  <c:v>43322</c:v>
                </c:pt>
                <c:pt idx="1461">
                  <c:v>43322</c:v>
                </c:pt>
                <c:pt idx="1462">
                  <c:v>43322</c:v>
                </c:pt>
                <c:pt idx="1463">
                  <c:v>43322</c:v>
                </c:pt>
                <c:pt idx="1464">
                  <c:v>43322</c:v>
                </c:pt>
                <c:pt idx="1465">
                  <c:v>43322</c:v>
                </c:pt>
                <c:pt idx="1466">
                  <c:v>43322</c:v>
                </c:pt>
                <c:pt idx="1467">
                  <c:v>43322</c:v>
                </c:pt>
                <c:pt idx="1468">
                  <c:v>43322</c:v>
                </c:pt>
                <c:pt idx="1469">
                  <c:v>43322</c:v>
                </c:pt>
                <c:pt idx="1470">
                  <c:v>43322</c:v>
                </c:pt>
                <c:pt idx="1471">
                  <c:v>43323</c:v>
                </c:pt>
                <c:pt idx="1472">
                  <c:v>43323</c:v>
                </c:pt>
                <c:pt idx="1473">
                  <c:v>43323</c:v>
                </c:pt>
                <c:pt idx="1474">
                  <c:v>43323</c:v>
                </c:pt>
                <c:pt idx="1475">
                  <c:v>43323</c:v>
                </c:pt>
                <c:pt idx="1476">
                  <c:v>43323</c:v>
                </c:pt>
                <c:pt idx="1477">
                  <c:v>43323</c:v>
                </c:pt>
                <c:pt idx="1478">
                  <c:v>43323</c:v>
                </c:pt>
                <c:pt idx="1479">
                  <c:v>43323</c:v>
                </c:pt>
                <c:pt idx="1480">
                  <c:v>43323</c:v>
                </c:pt>
                <c:pt idx="1481">
                  <c:v>43323</c:v>
                </c:pt>
                <c:pt idx="1482">
                  <c:v>43323</c:v>
                </c:pt>
                <c:pt idx="1483">
                  <c:v>43323</c:v>
                </c:pt>
                <c:pt idx="1484">
                  <c:v>43323</c:v>
                </c:pt>
                <c:pt idx="1485">
                  <c:v>43323</c:v>
                </c:pt>
                <c:pt idx="1486">
                  <c:v>43323</c:v>
                </c:pt>
                <c:pt idx="1487">
                  <c:v>43323</c:v>
                </c:pt>
                <c:pt idx="1488">
                  <c:v>43323</c:v>
                </c:pt>
                <c:pt idx="1489">
                  <c:v>43323</c:v>
                </c:pt>
                <c:pt idx="1490">
                  <c:v>43323</c:v>
                </c:pt>
                <c:pt idx="1491">
                  <c:v>43323</c:v>
                </c:pt>
                <c:pt idx="1492">
                  <c:v>43323</c:v>
                </c:pt>
                <c:pt idx="1493">
                  <c:v>43323</c:v>
                </c:pt>
                <c:pt idx="1494">
                  <c:v>43323</c:v>
                </c:pt>
                <c:pt idx="1495">
                  <c:v>43324</c:v>
                </c:pt>
                <c:pt idx="1496">
                  <c:v>43324</c:v>
                </c:pt>
                <c:pt idx="1497">
                  <c:v>43324</c:v>
                </c:pt>
                <c:pt idx="1498">
                  <c:v>43324</c:v>
                </c:pt>
                <c:pt idx="1499">
                  <c:v>43324</c:v>
                </c:pt>
                <c:pt idx="1500">
                  <c:v>43324</c:v>
                </c:pt>
                <c:pt idx="1501">
                  <c:v>43324</c:v>
                </c:pt>
                <c:pt idx="1502">
                  <c:v>43324</c:v>
                </c:pt>
                <c:pt idx="1503">
                  <c:v>43324</c:v>
                </c:pt>
                <c:pt idx="1504">
                  <c:v>43324</c:v>
                </c:pt>
                <c:pt idx="1505">
                  <c:v>43324</c:v>
                </c:pt>
                <c:pt idx="1506">
                  <c:v>43324</c:v>
                </c:pt>
                <c:pt idx="1507">
                  <c:v>43324</c:v>
                </c:pt>
                <c:pt idx="1508">
                  <c:v>43324</c:v>
                </c:pt>
                <c:pt idx="1509">
                  <c:v>43324</c:v>
                </c:pt>
                <c:pt idx="1510">
                  <c:v>43324</c:v>
                </c:pt>
                <c:pt idx="1511">
                  <c:v>43324</c:v>
                </c:pt>
                <c:pt idx="1512">
                  <c:v>43324</c:v>
                </c:pt>
                <c:pt idx="1513">
                  <c:v>43324</c:v>
                </c:pt>
                <c:pt idx="1514">
                  <c:v>43324</c:v>
                </c:pt>
                <c:pt idx="1515">
                  <c:v>43324</c:v>
                </c:pt>
                <c:pt idx="1516">
                  <c:v>43324</c:v>
                </c:pt>
                <c:pt idx="1517">
                  <c:v>43324</c:v>
                </c:pt>
                <c:pt idx="1518">
                  <c:v>43324</c:v>
                </c:pt>
                <c:pt idx="1519">
                  <c:v>43325</c:v>
                </c:pt>
                <c:pt idx="1520">
                  <c:v>43325</c:v>
                </c:pt>
                <c:pt idx="1521">
                  <c:v>43325</c:v>
                </c:pt>
                <c:pt idx="1522">
                  <c:v>43325</c:v>
                </c:pt>
                <c:pt idx="1523">
                  <c:v>43325</c:v>
                </c:pt>
                <c:pt idx="1524">
                  <c:v>43325</c:v>
                </c:pt>
                <c:pt idx="1525">
                  <c:v>43325</c:v>
                </c:pt>
                <c:pt idx="1526">
                  <c:v>43325</c:v>
                </c:pt>
                <c:pt idx="1527">
                  <c:v>43325</c:v>
                </c:pt>
                <c:pt idx="1528">
                  <c:v>43325</c:v>
                </c:pt>
                <c:pt idx="1529">
                  <c:v>43325</c:v>
                </c:pt>
                <c:pt idx="1530">
                  <c:v>43325</c:v>
                </c:pt>
                <c:pt idx="1531">
                  <c:v>43325</c:v>
                </c:pt>
                <c:pt idx="1532">
                  <c:v>43325</c:v>
                </c:pt>
                <c:pt idx="1533">
                  <c:v>43325</c:v>
                </c:pt>
                <c:pt idx="1534">
                  <c:v>43325</c:v>
                </c:pt>
                <c:pt idx="1535">
                  <c:v>43325</c:v>
                </c:pt>
                <c:pt idx="1536">
                  <c:v>43325</c:v>
                </c:pt>
                <c:pt idx="1537">
                  <c:v>43325</c:v>
                </c:pt>
                <c:pt idx="1538">
                  <c:v>43325</c:v>
                </c:pt>
                <c:pt idx="1539">
                  <c:v>43325</c:v>
                </c:pt>
                <c:pt idx="1540">
                  <c:v>43325</c:v>
                </c:pt>
                <c:pt idx="1541">
                  <c:v>43325</c:v>
                </c:pt>
                <c:pt idx="1542">
                  <c:v>43325</c:v>
                </c:pt>
                <c:pt idx="1543">
                  <c:v>43326</c:v>
                </c:pt>
                <c:pt idx="1544">
                  <c:v>43326</c:v>
                </c:pt>
                <c:pt idx="1545">
                  <c:v>43326</c:v>
                </c:pt>
                <c:pt idx="1546">
                  <c:v>43326</c:v>
                </c:pt>
                <c:pt idx="1547">
                  <c:v>43326</c:v>
                </c:pt>
                <c:pt idx="1548">
                  <c:v>43326</c:v>
                </c:pt>
                <c:pt idx="1549">
                  <c:v>43326</c:v>
                </c:pt>
                <c:pt idx="1550">
                  <c:v>43326</c:v>
                </c:pt>
                <c:pt idx="1551">
                  <c:v>43326</c:v>
                </c:pt>
                <c:pt idx="1552">
                  <c:v>43326</c:v>
                </c:pt>
                <c:pt idx="1553">
                  <c:v>43326</c:v>
                </c:pt>
                <c:pt idx="1554">
                  <c:v>43326</c:v>
                </c:pt>
                <c:pt idx="1555">
                  <c:v>43326</c:v>
                </c:pt>
                <c:pt idx="1556">
                  <c:v>43326</c:v>
                </c:pt>
                <c:pt idx="1557">
                  <c:v>43326</c:v>
                </c:pt>
                <c:pt idx="1558">
                  <c:v>43326</c:v>
                </c:pt>
                <c:pt idx="1559">
                  <c:v>43326</c:v>
                </c:pt>
                <c:pt idx="1560">
                  <c:v>43326</c:v>
                </c:pt>
                <c:pt idx="1561">
                  <c:v>43326</c:v>
                </c:pt>
                <c:pt idx="1562">
                  <c:v>43326</c:v>
                </c:pt>
                <c:pt idx="1563">
                  <c:v>43326</c:v>
                </c:pt>
                <c:pt idx="1564">
                  <c:v>43326</c:v>
                </c:pt>
                <c:pt idx="1565">
                  <c:v>43326</c:v>
                </c:pt>
                <c:pt idx="1566">
                  <c:v>43326</c:v>
                </c:pt>
                <c:pt idx="1567">
                  <c:v>43327</c:v>
                </c:pt>
                <c:pt idx="1568">
                  <c:v>43327</c:v>
                </c:pt>
                <c:pt idx="1569">
                  <c:v>43327</c:v>
                </c:pt>
                <c:pt idx="1570">
                  <c:v>43327</c:v>
                </c:pt>
                <c:pt idx="1571">
                  <c:v>43327</c:v>
                </c:pt>
                <c:pt idx="1572">
                  <c:v>43327</c:v>
                </c:pt>
                <c:pt idx="1573">
                  <c:v>43327</c:v>
                </c:pt>
                <c:pt idx="1574">
                  <c:v>43327</c:v>
                </c:pt>
                <c:pt idx="1575">
                  <c:v>43327</c:v>
                </c:pt>
                <c:pt idx="1576">
                  <c:v>43327</c:v>
                </c:pt>
                <c:pt idx="1577">
                  <c:v>43327</c:v>
                </c:pt>
                <c:pt idx="1578">
                  <c:v>43327</c:v>
                </c:pt>
                <c:pt idx="1579">
                  <c:v>43327</c:v>
                </c:pt>
                <c:pt idx="1580">
                  <c:v>43327</c:v>
                </c:pt>
                <c:pt idx="1581">
                  <c:v>43327</c:v>
                </c:pt>
                <c:pt idx="1582">
                  <c:v>43327</c:v>
                </c:pt>
                <c:pt idx="1583">
                  <c:v>43327</c:v>
                </c:pt>
                <c:pt idx="1584">
                  <c:v>43327</c:v>
                </c:pt>
                <c:pt idx="1585">
                  <c:v>43327</c:v>
                </c:pt>
                <c:pt idx="1586">
                  <c:v>43327</c:v>
                </c:pt>
                <c:pt idx="1587">
                  <c:v>43327</c:v>
                </c:pt>
                <c:pt idx="1588">
                  <c:v>43327</c:v>
                </c:pt>
                <c:pt idx="1589">
                  <c:v>43327</c:v>
                </c:pt>
                <c:pt idx="1590">
                  <c:v>43327</c:v>
                </c:pt>
                <c:pt idx="1591">
                  <c:v>43328</c:v>
                </c:pt>
                <c:pt idx="1592">
                  <c:v>43328</c:v>
                </c:pt>
                <c:pt idx="1593">
                  <c:v>43328</c:v>
                </c:pt>
                <c:pt idx="1594">
                  <c:v>43328</c:v>
                </c:pt>
                <c:pt idx="1595">
                  <c:v>43328</c:v>
                </c:pt>
                <c:pt idx="1596">
                  <c:v>43328</c:v>
                </c:pt>
                <c:pt idx="1597">
                  <c:v>43328</c:v>
                </c:pt>
                <c:pt idx="1598">
                  <c:v>43328</c:v>
                </c:pt>
                <c:pt idx="1599">
                  <c:v>43328</c:v>
                </c:pt>
                <c:pt idx="1600">
                  <c:v>43328</c:v>
                </c:pt>
                <c:pt idx="1601">
                  <c:v>43328</c:v>
                </c:pt>
                <c:pt idx="1602">
                  <c:v>43328</c:v>
                </c:pt>
                <c:pt idx="1603">
                  <c:v>43328</c:v>
                </c:pt>
                <c:pt idx="1604">
                  <c:v>43328</c:v>
                </c:pt>
                <c:pt idx="1605">
                  <c:v>43328</c:v>
                </c:pt>
                <c:pt idx="1606">
                  <c:v>43328</c:v>
                </c:pt>
                <c:pt idx="1607">
                  <c:v>43328</c:v>
                </c:pt>
                <c:pt idx="1608">
                  <c:v>43328</c:v>
                </c:pt>
                <c:pt idx="1609">
                  <c:v>43328</c:v>
                </c:pt>
                <c:pt idx="1610">
                  <c:v>43328</c:v>
                </c:pt>
                <c:pt idx="1611">
                  <c:v>43328</c:v>
                </c:pt>
                <c:pt idx="1612">
                  <c:v>43328</c:v>
                </c:pt>
                <c:pt idx="1613">
                  <c:v>43328</c:v>
                </c:pt>
                <c:pt idx="1614">
                  <c:v>43328</c:v>
                </c:pt>
                <c:pt idx="1615">
                  <c:v>43329</c:v>
                </c:pt>
                <c:pt idx="1616">
                  <c:v>43329</c:v>
                </c:pt>
                <c:pt idx="1617">
                  <c:v>43329</c:v>
                </c:pt>
                <c:pt idx="1618">
                  <c:v>43329</c:v>
                </c:pt>
                <c:pt idx="1619">
                  <c:v>43329</c:v>
                </c:pt>
                <c:pt idx="1620">
                  <c:v>43329</c:v>
                </c:pt>
                <c:pt idx="1621">
                  <c:v>43329</c:v>
                </c:pt>
                <c:pt idx="1622">
                  <c:v>43329</c:v>
                </c:pt>
                <c:pt idx="1623">
                  <c:v>43329</c:v>
                </c:pt>
                <c:pt idx="1624">
                  <c:v>43329</c:v>
                </c:pt>
                <c:pt idx="1625">
                  <c:v>43329</c:v>
                </c:pt>
                <c:pt idx="1626">
                  <c:v>43329</c:v>
                </c:pt>
                <c:pt idx="1627">
                  <c:v>43329</c:v>
                </c:pt>
                <c:pt idx="1628">
                  <c:v>43329</c:v>
                </c:pt>
                <c:pt idx="1629">
                  <c:v>43329</c:v>
                </c:pt>
                <c:pt idx="1630">
                  <c:v>43329</c:v>
                </c:pt>
                <c:pt idx="1631">
                  <c:v>43329</c:v>
                </c:pt>
                <c:pt idx="1632">
                  <c:v>43329</c:v>
                </c:pt>
                <c:pt idx="1633">
                  <c:v>43329</c:v>
                </c:pt>
                <c:pt idx="1634">
                  <c:v>43329</c:v>
                </c:pt>
                <c:pt idx="1635">
                  <c:v>43329</c:v>
                </c:pt>
                <c:pt idx="1636">
                  <c:v>43329</c:v>
                </c:pt>
                <c:pt idx="1637">
                  <c:v>43329</c:v>
                </c:pt>
                <c:pt idx="1638">
                  <c:v>43329</c:v>
                </c:pt>
                <c:pt idx="1639">
                  <c:v>43330</c:v>
                </c:pt>
                <c:pt idx="1640">
                  <c:v>43330</c:v>
                </c:pt>
                <c:pt idx="1641">
                  <c:v>43330</c:v>
                </c:pt>
                <c:pt idx="1642">
                  <c:v>43330</c:v>
                </c:pt>
                <c:pt idx="1643">
                  <c:v>43330</c:v>
                </c:pt>
                <c:pt idx="1644">
                  <c:v>43330</c:v>
                </c:pt>
                <c:pt idx="1645">
                  <c:v>43330</c:v>
                </c:pt>
                <c:pt idx="1646">
                  <c:v>43330</c:v>
                </c:pt>
                <c:pt idx="1647">
                  <c:v>43330</c:v>
                </c:pt>
                <c:pt idx="1648">
                  <c:v>43330</c:v>
                </c:pt>
                <c:pt idx="1649">
                  <c:v>43330</c:v>
                </c:pt>
                <c:pt idx="1650">
                  <c:v>43330</c:v>
                </c:pt>
                <c:pt idx="1651">
                  <c:v>43330</c:v>
                </c:pt>
                <c:pt idx="1652">
                  <c:v>43330</c:v>
                </c:pt>
                <c:pt idx="1653">
                  <c:v>43330</c:v>
                </c:pt>
                <c:pt idx="1654">
                  <c:v>43330</c:v>
                </c:pt>
                <c:pt idx="1655">
                  <c:v>43330</c:v>
                </c:pt>
                <c:pt idx="1656">
                  <c:v>43330</c:v>
                </c:pt>
                <c:pt idx="1657">
                  <c:v>43330</c:v>
                </c:pt>
                <c:pt idx="1658">
                  <c:v>43330</c:v>
                </c:pt>
                <c:pt idx="1659">
                  <c:v>43330</c:v>
                </c:pt>
                <c:pt idx="1660">
                  <c:v>43330</c:v>
                </c:pt>
                <c:pt idx="1661">
                  <c:v>43330</c:v>
                </c:pt>
                <c:pt idx="1662">
                  <c:v>43330</c:v>
                </c:pt>
                <c:pt idx="1663">
                  <c:v>43331</c:v>
                </c:pt>
                <c:pt idx="1664">
                  <c:v>43331</c:v>
                </c:pt>
                <c:pt idx="1665">
                  <c:v>43331</c:v>
                </c:pt>
                <c:pt idx="1666">
                  <c:v>43331</c:v>
                </c:pt>
                <c:pt idx="1667">
                  <c:v>43331</c:v>
                </c:pt>
                <c:pt idx="1668">
                  <c:v>43331</c:v>
                </c:pt>
                <c:pt idx="1669">
                  <c:v>43331</c:v>
                </c:pt>
                <c:pt idx="1670">
                  <c:v>43331</c:v>
                </c:pt>
                <c:pt idx="1671">
                  <c:v>43331</c:v>
                </c:pt>
                <c:pt idx="1672">
                  <c:v>43331</c:v>
                </c:pt>
                <c:pt idx="1673">
                  <c:v>43331</c:v>
                </c:pt>
                <c:pt idx="1674">
                  <c:v>43331</c:v>
                </c:pt>
                <c:pt idx="1675">
                  <c:v>43331</c:v>
                </c:pt>
                <c:pt idx="1676">
                  <c:v>43331</c:v>
                </c:pt>
                <c:pt idx="1677">
                  <c:v>43331</c:v>
                </c:pt>
                <c:pt idx="1678">
                  <c:v>43331</c:v>
                </c:pt>
                <c:pt idx="1679">
                  <c:v>43331</c:v>
                </c:pt>
                <c:pt idx="1680">
                  <c:v>43331</c:v>
                </c:pt>
                <c:pt idx="1681">
                  <c:v>43331</c:v>
                </c:pt>
                <c:pt idx="1682">
                  <c:v>43331</c:v>
                </c:pt>
                <c:pt idx="1683">
                  <c:v>43331</c:v>
                </c:pt>
                <c:pt idx="1684">
                  <c:v>43331</c:v>
                </c:pt>
                <c:pt idx="1685">
                  <c:v>43331</c:v>
                </c:pt>
                <c:pt idx="1686">
                  <c:v>43331</c:v>
                </c:pt>
                <c:pt idx="1687">
                  <c:v>43332</c:v>
                </c:pt>
                <c:pt idx="1688">
                  <c:v>43332</c:v>
                </c:pt>
                <c:pt idx="1689">
                  <c:v>43332</c:v>
                </c:pt>
                <c:pt idx="1690">
                  <c:v>43332</c:v>
                </c:pt>
                <c:pt idx="1691">
                  <c:v>43332</c:v>
                </c:pt>
                <c:pt idx="1692">
                  <c:v>43332</c:v>
                </c:pt>
                <c:pt idx="1693">
                  <c:v>43332</c:v>
                </c:pt>
                <c:pt idx="1694">
                  <c:v>43332</c:v>
                </c:pt>
              </c:numCache>
            </c:numRef>
          </c:xVal>
          <c:yVal>
            <c:numRef>
              <c:f>'LPow (As-Run)'!$Y$1:$Y$2585</c:f>
              <c:numCache>
                <c:formatCode>General</c:formatCode>
                <c:ptCount val="2585"/>
                <c:pt idx="0" formatCode="0.00">
                  <c:v>0</c:v>
                </c:pt>
                <c:pt idx="1">
                  <c:v>0</c:v>
                </c:pt>
                <c:pt idx="2">
                  <c:v>0.25</c:v>
                </c:pt>
                <c:pt idx="3">
                  <c:v>0.24</c:v>
                </c:pt>
                <c:pt idx="4">
                  <c:v>0.24</c:v>
                </c:pt>
                <c:pt idx="5">
                  <c:v>0.56999999999999995</c:v>
                </c:pt>
                <c:pt idx="6">
                  <c:v>3.91</c:v>
                </c:pt>
                <c:pt idx="7">
                  <c:v>3.76</c:v>
                </c:pt>
                <c:pt idx="8">
                  <c:v>3.69</c:v>
                </c:pt>
                <c:pt idx="9">
                  <c:v>3.75</c:v>
                </c:pt>
                <c:pt idx="10">
                  <c:v>5.79</c:v>
                </c:pt>
                <c:pt idx="11">
                  <c:v>5.8</c:v>
                </c:pt>
                <c:pt idx="12">
                  <c:v>5.78</c:v>
                </c:pt>
                <c:pt idx="13">
                  <c:v>5.46</c:v>
                </c:pt>
                <c:pt idx="14">
                  <c:v>5.87</c:v>
                </c:pt>
                <c:pt idx="15">
                  <c:v>5.99</c:v>
                </c:pt>
                <c:pt idx="16">
                  <c:v>5.89</c:v>
                </c:pt>
                <c:pt idx="17">
                  <c:v>5.87</c:v>
                </c:pt>
                <c:pt idx="18">
                  <c:v>7.09</c:v>
                </c:pt>
                <c:pt idx="19">
                  <c:v>10.14</c:v>
                </c:pt>
                <c:pt idx="20">
                  <c:v>11.98</c:v>
                </c:pt>
                <c:pt idx="21">
                  <c:v>13.39</c:v>
                </c:pt>
                <c:pt idx="22">
                  <c:v>13.33</c:v>
                </c:pt>
                <c:pt idx="23">
                  <c:v>13.32</c:v>
                </c:pt>
                <c:pt idx="24">
                  <c:v>13.38</c:v>
                </c:pt>
                <c:pt idx="25">
                  <c:v>13.35</c:v>
                </c:pt>
                <c:pt idx="26">
                  <c:v>13.33</c:v>
                </c:pt>
                <c:pt idx="27">
                  <c:v>13.47</c:v>
                </c:pt>
                <c:pt idx="28">
                  <c:v>13.48</c:v>
                </c:pt>
                <c:pt idx="29">
                  <c:v>14.1</c:v>
                </c:pt>
                <c:pt idx="30">
                  <c:v>14.49</c:v>
                </c:pt>
                <c:pt idx="31">
                  <c:v>15.74</c:v>
                </c:pt>
                <c:pt idx="32">
                  <c:v>19.98</c:v>
                </c:pt>
                <c:pt idx="33">
                  <c:v>20.34</c:v>
                </c:pt>
                <c:pt idx="34">
                  <c:v>20.25</c:v>
                </c:pt>
                <c:pt idx="35">
                  <c:v>20.260000000000002</c:v>
                </c:pt>
                <c:pt idx="36">
                  <c:v>20.100000000000001</c:v>
                </c:pt>
                <c:pt idx="37">
                  <c:v>19.95</c:v>
                </c:pt>
                <c:pt idx="38">
                  <c:v>20.170000000000002</c:v>
                </c:pt>
                <c:pt idx="39">
                  <c:v>20.22</c:v>
                </c:pt>
                <c:pt idx="40">
                  <c:v>20.21</c:v>
                </c:pt>
                <c:pt idx="41">
                  <c:v>20.2</c:v>
                </c:pt>
                <c:pt idx="42">
                  <c:v>20.260000000000002</c:v>
                </c:pt>
                <c:pt idx="43">
                  <c:v>20.03</c:v>
                </c:pt>
                <c:pt idx="44">
                  <c:v>20.25</c:v>
                </c:pt>
                <c:pt idx="45">
                  <c:v>20.12</c:v>
                </c:pt>
                <c:pt idx="46">
                  <c:v>20.3</c:v>
                </c:pt>
                <c:pt idx="47">
                  <c:v>20.04</c:v>
                </c:pt>
                <c:pt idx="48">
                  <c:v>20.27</c:v>
                </c:pt>
                <c:pt idx="49">
                  <c:v>20.07</c:v>
                </c:pt>
                <c:pt idx="50">
                  <c:v>20.22</c:v>
                </c:pt>
                <c:pt idx="51">
                  <c:v>20.28</c:v>
                </c:pt>
                <c:pt idx="52">
                  <c:v>20.21</c:v>
                </c:pt>
                <c:pt idx="53">
                  <c:v>20.28</c:v>
                </c:pt>
                <c:pt idx="54">
                  <c:v>20.350000000000001</c:v>
                </c:pt>
                <c:pt idx="55">
                  <c:v>20.51</c:v>
                </c:pt>
                <c:pt idx="56">
                  <c:v>20.29</c:v>
                </c:pt>
                <c:pt idx="57">
                  <c:v>20.11</c:v>
                </c:pt>
                <c:pt idx="58">
                  <c:v>20.3</c:v>
                </c:pt>
                <c:pt idx="59">
                  <c:v>20.22</c:v>
                </c:pt>
                <c:pt idx="60">
                  <c:v>20.3</c:v>
                </c:pt>
                <c:pt idx="61">
                  <c:v>20.260000000000002</c:v>
                </c:pt>
                <c:pt idx="62">
                  <c:v>20.21</c:v>
                </c:pt>
                <c:pt idx="63">
                  <c:v>20.21</c:v>
                </c:pt>
                <c:pt idx="64">
                  <c:v>20.12</c:v>
                </c:pt>
                <c:pt idx="65">
                  <c:v>20.07</c:v>
                </c:pt>
                <c:pt idx="66">
                  <c:v>20.13</c:v>
                </c:pt>
                <c:pt idx="67">
                  <c:v>20.22</c:v>
                </c:pt>
                <c:pt idx="68">
                  <c:v>20.25</c:v>
                </c:pt>
                <c:pt idx="69">
                  <c:v>20.170000000000002</c:v>
                </c:pt>
                <c:pt idx="70">
                  <c:v>20.09</c:v>
                </c:pt>
                <c:pt idx="71">
                  <c:v>20.25</c:v>
                </c:pt>
                <c:pt idx="72">
                  <c:v>20.100000000000001</c:v>
                </c:pt>
                <c:pt idx="73">
                  <c:v>20.18</c:v>
                </c:pt>
                <c:pt idx="74">
                  <c:v>20.27</c:v>
                </c:pt>
                <c:pt idx="75">
                  <c:v>20.239999999999998</c:v>
                </c:pt>
                <c:pt idx="76">
                  <c:v>20.12</c:v>
                </c:pt>
                <c:pt idx="77">
                  <c:v>20.27</c:v>
                </c:pt>
                <c:pt idx="78">
                  <c:v>20.11</c:v>
                </c:pt>
                <c:pt idx="79">
                  <c:v>20.170000000000002</c:v>
                </c:pt>
                <c:pt idx="80">
                  <c:v>20.11</c:v>
                </c:pt>
                <c:pt idx="81">
                  <c:v>20.12</c:v>
                </c:pt>
                <c:pt idx="82">
                  <c:v>20.059999999999999</c:v>
                </c:pt>
                <c:pt idx="83">
                  <c:v>20.3</c:v>
                </c:pt>
                <c:pt idx="84">
                  <c:v>20.329999999999998</c:v>
                </c:pt>
                <c:pt idx="85">
                  <c:v>20.28</c:v>
                </c:pt>
                <c:pt idx="86">
                  <c:v>20.260000000000002</c:v>
                </c:pt>
                <c:pt idx="87">
                  <c:v>20.14</c:v>
                </c:pt>
                <c:pt idx="88">
                  <c:v>20.39</c:v>
                </c:pt>
                <c:pt idx="89">
                  <c:v>20.11</c:v>
                </c:pt>
                <c:pt idx="90">
                  <c:v>20.2</c:v>
                </c:pt>
                <c:pt idx="91">
                  <c:v>20.059999999999999</c:v>
                </c:pt>
                <c:pt idx="92">
                  <c:v>20.11</c:v>
                </c:pt>
                <c:pt idx="93">
                  <c:v>19.98</c:v>
                </c:pt>
                <c:pt idx="94">
                  <c:v>20.13</c:v>
                </c:pt>
                <c:pt idx="95">
                  <c:v>20.12</c:v>
                </c:pt>
                <c:pt idx="96">
                  <c:v>20.100000000000001</c:v>
                </c:pt>
                <c:pt idx="97">
                  <c:v>20.03</c:v>
                </c:pt>
                <c:pt idx="98">
                  <c:v>19.93</c:v>
                </c:pt>
                <c:pt idx="99">
                  <c:v>19.87</c:v>
                </c:pt>
                <c:pt idx="100">
                  <c:v>19.989999999999998</c:v>
                </c:pt>
                <c:pt idx="101">
                  <c:v>19.920000000000002</c:v>
                </c:pt>
                <c:pt idx="102">
                  <c:v>19.98</c:v>
                </c:pt>
                <c:pt idx="103">
                  <c:v>20.239999999999998</c:v>
                </c:pt>
                <c:pt idx="104">
                  <c:v>20.25</c:v>
                </c:pt>
                <c:pt idx="105">
                  <c:v>20.02</c:v>
                </c:pt>
                <c:pt idx="106">
                  <c:v>20.07</c:v>
                </c:pt>
                <c:pt idx="107">
                  <c:v>19.940000000000001</c:v>
                </c:pt>
                <c:pt idx="108">
                  <c:v>19.96</c:v>
                </c:pt>
                <c:pt idx="109">
                  <c:v>20.12</c:v>
                </c:pt>
                <c:pt idx="110">
                  <c:v>19.98</c:v>
                </c:pt>
                <c:pt idx="111">
                  <c:v>20.18</c:v>
                </c:pt>
                <c:pt idx="112">
                  <c:v>20.13</c:v>
                </c:pt>
                <c:pt idx="113">
                  <c:v>20.14</c:v>
                </c:pt>
                <c:pt idx="114">
                  <c:v>19.920000000000002</c:v>
                </c:pt>
                <c:pt idx="115">
                  <c:v>20.149999999999999</c:v>
                </c:pt>
                <c:pt idx="116">
                  <c:v>20.239999999999998</c:v>
                </c:pt>
                <c:pt idx="117">
                  <c:v>20.23</c:v>
                </c:pt>
                <c:pt idx="118">
                  <c:v>20.07</c:v>
                </c:pt>
                <c:pt idx="119">
                  <c:v>19.95</c:v>
                </c:pt>
                <c:pt idx="120">
                  <c:v>20.16</c:v>
                </c:pt>
                <c:pt idx="121">
                  <c:v>20.03</c:v>
                </c:pt>
                <c:pt idx="122">
                  <c:v>19.98</c:v>
                </c:pt>
                <c:pt idx="123">
                  <c:v>20.02</c:v>
                </c:pt>
                <c:pt idx="124">
                  <c:v>20.05</c:v>
                </c:pt>
                <c:pt idx="125">
                  <c:v>20</c:v>
                </c:pt>
                <c:pt idx="126">
                  <c:v>19.97</c:v>
                </c:pt>
                <c:pt idx="127">
                  <c:v>20.07</c:v>
                </c:pt>
                <c:pt idx="128">
                  <c:v>20.23</c:v>
                </c:pt>
                <c:pt idx="129">
                  <c:v>20.21</c:v>
                </c:pt>
                <c:pt idx="130">
                  <c:v>20</c:v>
                </c:pt>
                <c:pt idx="131">
                  <c:v>20.100000000000001</c:v>
                </c:pt>
                <c:pt idx="132">
                  <c:v>20.079999999999998</c:v>
                </c:pt>
                <c:pt idx="133">
                  <c:v>19.97</c:v>
                </c:pt>
                <c:pt idx="134">
                  <c:v>19.940000000000001</c:v>
                </c:pt>
                <c:pt idx="135">
                  <c:v>20.059999999999999</c:v>
                </c:pt>
                <c:pt idx="136">
                  <c:v>20.04</c:v>
                </c:pt>
                <c:pt idx="137">
                  <c:v>20.170000000000002</c:v>
                </c:pt>
                <c:pt idx="138">
                  <c:v>19.920000000000002</c:v>
                </c:pt>
                <c:pt idx="139">
                  <c:v>19.920000000000002</c:v>
                </c:pt>
                <c:pt idx="140">
                  <c:v>19.87</c:v>
                </c:pt>
                <c:pt idx="141">
                  <c:v>20.100000000000001</c:v>
                </c:pt>
                <c:pt idx="142">
                  <c:v>20.010000000000002</c:v>
                </c:pt>
                <c:pt idx="143">
                  <c:v>20.079999999999998</c:v>
                </c:pt>
                <c:pt idx="144">
                  <c:v>20.13</c:v>
                </c:pt>
                <c:pt idx="145">
                  <c:v>19.98</c:v>
                </c:pt>
                <c:pt idx="146">
                  <c:v>20.04</c:v>
                </c:pt>
                <c:pt idx="147">
                  <c:v>20.010000000000002</c:v>
                </c:pt>
                <c:pt idx="148">
                  <c:v>19.940000000000001</c:v>
                </c:pt>
                <c:pt idx="149">
                  <c:v>20.09</c:v>
                </c:pt>
                <c:pt idx="150">
                  <c:v>20.03</c:v>
                </c:pt>
                <c:pt idx="151">
                  <c:v>20.100000000000001</c:v>
                </c:pt>
                <c:pt idx="152">
                  <c:v>20.079999999999998</c:v>
                </c:pt>
                <c:pt idx="153">
                  <c:v>20.02</c:v>
                </c:pt>
                <c:pt idx="154">
                  <c:v>20.11</c:v>
                </c:pt>
                <c:pt idx="155">
                  <c:v>20.12</c:v>
                </c:pt>
                <c:pt idx="156">
                  <c:v>19.96</c:v>
                </c:pt>
                <c:pt idx="157">
                  <c:v>20.03</c:v>
                </c:pt>
                <c:pt idx="158">
                  <c:v>20.100000000000001</c:v>
                </c:pt>
                <c:pt idx="159">
                  <c:v>20.04</c:v>
                </c:pt>
                <c:pt idx="160">
                  <c:v>20.12</c:v>
                </c:pt>
                <c:pt idx="161">
                  <c:v>19.93</c:v>
                </c:pt>
                <c:pt idx="162">
                  <c:v>20.12</c:v>
                </c:pt>
                <c:pt idx="163">
                  <c:v>19.93</c:v>
                </c:pt>
                <c:pt idx="164">
                  <c:v>20.010000000000002</c:v>
                </c:pt>
                <c:pt idx="165">
                  <c:v>19.97</c:v>
                </c:pt>
                <c:pt idx="166">
                  <c:v>20.09</c:v>
                </c:pt>
                <c:pt idx="167">
                  <c:v>20.059999999999999</c:v>
                </c:pt>
                <c:pt idx="168">
                  <c:v>20.02</c:v>
                </c:pt>
                <c:pt idx="169">
                  <c:v>20.079999999999998</c:v>
                </c:pt>
                <c:pt idx="170">
                  <c:v>20.09</c:v>
                </c:pt>
                <c:pt idx="171">
                  <c:v>20.02</c:v>
                </c:pt>
                <c:pt idx="172">
                  <c:v>20.149999999999999</c:v>
                </c:pt>
                <c:pt idx="173">
                  <c:v>20.079999999999998</c:v>
                </c:pt>
                <c:pt idx="174">
                  <c:v>20.09</c:v>
                </c:pt>
                <c:pt idx="175">
                  <c:v>20.170000000000002</c:v>
                </c:pt>
                <c:pt idx="176">
                  <c:v>19.940000000000001</c:v>
                </c:pt>
                <c:pt idx="177">
                  <c:v>20.07</c:v>
                </c:pt>
                <c:pt idx="178">
                  <c:v>20.059999999999999</c:v>
                </c:pt>
                <c:pt idx="179">
                  <c:v>20.07</c:v>
                </c:pt>
                <c:pt idx="180">
                  <c:v>20.02</c:v>
                </c:pt>
                <c:pt idx="181">
                  <c:v>20.07</c:v>
                </c:pt>
                <c:pt idx="182">
                  <c:v>20.12</c:v>
                </c:pt>
                <c:pt idx="183">
                  <c:v>20</c:v>
                </c:pt>
                <c:pt idx="184">
                  <c:v>20.02</c:v>
                </c:pt>
                <c:pt idx="185">
                  <c:v>20</c:v>
                </c:pt>
                <c:pt idx="186">
                  <c:v>19.95</c:v>
                </c:pt>
                <c:pt idx="187">
                  <c:v>19.989999999999998</c:v>
                </c:pt>
                <c:pt idx="188">
                  <c:v>20</c:v>
                </c:pt>
                <c:pt idx="189">
                  <c:v>20.09</c:v>
                </c:pt>
                <c:pt idx="190">
                  <c:v>20.14</c:v>
                </c:pt>
                <c:pt idx="191">
                  <c:v>20.04</c:v>
                </c:pt>
                <c:pt idx="192">
                  <c:v>20.03</c:v>
                </c:pt>
                <c:pt idx="193">
                  <c:v>20.05</c:v>
                </c:pt>
                <c:pt idx="194">
                  <c:v>20.059999999999999</c:v>
                </c:pt>
                <c:pt idx="195">
                  <c:v>20.190000000000001</c:v>
                </c:pt>
                <c:pt idx="196">
                  <c:v>20.12</c:v>
                </c:pt>
                <c:pt idx="197">
                  <c:v>20.05</c:v>
                </c:pt>
                <c:pt idx="198">
                  <c:v>20.079999999999998</c:v>
                </c:pt>
                <c:pt idx="199">
                  <c:v>20.079999999999998</c:v>
                </c:pt>
                <c:pt idx="200">
                  <c:v>20.14</c:v>
                </c:pt>
                <c:pt idx="201">
                  <c:v>20.14</c:v>
                </c:pt>
                <c:pt idx="202">
                  <c:v>20.100000000000001</c:v>
                </c:pt>
                <c:pt idx="203">
                  <c:v>20.12</c:v>
                </c:pt>
                <c:pt idx="204">
                  <c:v>20.13</c:v>
                </c:pt>
                <c:pt idx="205">
                  <c:v>20.28</c:v>
                </c:pt>
                <c:pt idx="206">
                  <c:v>20.16</c:v>
                </c:pt>
                <c:pt idx="207">
                  <c:v>20.23</c:v>
                </c:pt>
                <c:pt idx="208">
                  <c:v>20.25</c:v>
                </c:pt>
                <c:pt idx="209">
                  <c:v>20.100000000000001</c:v>
                </c:pt>
                <c:pt idx="210">
                  <c:v>20.09</c:v>
                </c:pt>
                <c:pt idx="211">
                  <c:v>20.12</c:v>
                </c:pt>
                <c:pt idx="212">
                  <c:v>20.04</c:v>
                </c:pt>
                <c:pt idx="213">
                  <c:v>19.98</c:v>
                </c:pt>
                <c:pt idx="214">
                  <c:v>19.93</c:v>
                </c:pt>
                <c:pt idx="215">
                  <c:v>20.100000000000001</c:v>
                </c:pt>
                <c:pt idx="216">
                  <c:v>20.059999999999999</c:v>
                </c:pt>
                <c:pt idx="217">
                  <c:v>19.88</c:v>
                </c:pt>
                <c:pt idx="218">
                  <c:v>20</c:v>
                </c:pt>
                <c:pt idx="219">
                  <c:v>20.07</c:v>
                </c:pt>
                <c:pt idx="220">
                  <c:v>20.11</c:v>
                </c:pt>
                <c:pt idx="221">
                  <c:v>20.11</c:v>
                </c:pt>
                <c:pt idx="222">
                  <c:v>20.059999999999999</c:v>
                </c:pt>
                <c:pt idx="223">
                  <c:v>20.05</c:v>
                </c:pt>
                <c:pt idx="224">
                  <c:v>20.02</c:v>
                </c:pt>
                <c:pt idx="225">
                  <c:v>20.05</c:v>
                </c:pt>
                <c:pt idx="226">
                  <c:v>20.09</c:v>
                </c:pt>
                <c:pt idx="227">
                  <c:v>20.03</c:v>
                </c:pt>
                <c:pt idx="228">
                  <c:v>20.02</c:v>
                </c:pt>
                <c:pt idx="229">
                  <c:v>20.010000000000002</c:v>
                </c:pt>
                <c:pt idx="230">
                  <c:v>20.059999999999999</c:v>
                </c:pt>
                <c:pt idx="231">
                  <c:v>20.02</c:v>
                </c:pt>
                <c:pt idx="232">
                  <c:v>20.18</c:v>
                </c:pt>
                <c:pt idx="233">
                  <c:v>20.04</c:v>
                </c:pt>
                <c:pt idx="234">
                  <c:v>19.989999999999998</c:v>
                </c:pt>
                <c:pt idx="235">
                  <c:v>19.88</c:v>
                </c:pt>
                <c:pt idx="236">
                  <c:v>20.059999999999999</c:v>
                </c:pt>
                <c:pt idx="237">
                  <c:v>20.09</c:v>
                </c:pt>
                <c:pt idx="238">
                  <c:v>20.09</c:v>
                </c:pt>
                <c:pt idx="239">
                  <c:v>20.100000000000001</c:v>
                </c:pt>
                <c:pt idx="240">
                  <c:v>20.16</c:v>
                </c:pt>
                <c:pt idx="241">
                  <c:v>20.04</c:v>
                </c:pt>
                <c:pt idx="242">
                  <c:v>20.079999999999998</c:v>
                </c:pt>
                <c:pt idx="243">
                  <c:v>19.98</c:v>
                </c:pt>
                <c:pt idx="244">
                  <c:v>20.149999999999999</c:v>
                </c:pt>
                <c:pt idx="245">
                  <c:v>20.100000000000001</c:v>
                </c:pt>
                <c:pt idx="246">
                  <c:v>20.12</c:v>
                </c:pt>
                <c:pt idx="247">
                  <c:v>20.14</c:v>
                </c:pt>
                <c:pt idx="248">
                  <c:v>20.07</c:v>
                </c:pt>
                <c:pt idx="249">
                  <c:v>20.059999999999999</c:v>
                </c:pt>
                <c:pt idx="250">
                  <c:v>19.93</c:v>
                </c:pt>
                <c:pt idx="251">
                  <c:v>20.059999999999999</c:v>
                </c:pt>
                <c:pt idx="252">
                  <c:v>20.059999999999999</c:v>
                </c:pt>
                <c:pt idx="253">
                  <c:v>19.920000000000002</c:v>
                </c:pt>
                <c:pt idx="254">
                  <c:v>19.93</c:v>
                </c:pt>
                <c:pt idx="255">
                  <c:v>20.02</c:v>
                </c:pt>
                <c:pt idx="256">
                  <c:v>20.079999999999998</c:v>
                </c:pt>
                <c:pt idx="257">
                  <c:v>20</c:v>
                </c:pt>
                <c:pt idx="258">
                  <c:v>20.02</c:v>
                </c:pt>
                <c:pt idx="259">
                  <c:v>20.02</c:v>
                </c:pt>
                <c:pt idx="260">
                  <c:v>20.11</c:v>
                </c:pt>
                <c:pt idx="261">
                  <c:v>20.05</c:v>
                </c:pt>
                <c:pt idx="262">
                  <c:v>20</c:v>
                </c:pt>
                <c:pt idx="263">
                  <c:v>20.059999999999999</c:v>
                </c:pt>
                <c:pt idx="264">
                  <c:v>20</c:v>
                </c:pt>
                <c:pt idx="265">
                  <c:v>19.989999999999998</c:v>
                </c:pt>
                <c:pt idx="266">
                  <c:v>20.07</c:v>
                </c:pt>
                <c:pt idx="267">
                  <c:v>20.12</c:v>
                </c:pt>
                <c:pt idx="268">
                  <c:v>20.05</c:v>
                </c:pt>
                <c:pt idx="269">
                  <c:v>20.07</c:v>
                </c:pt>
                <c:pt idx="270">
                  <c:v>20.010000000000002</c:v>
                </c:pt>
                <c:pt idx="271">
                  <c:v>20.100000000000001</c:v>
                </c:pt>
                <c:pt idx="272">
                  <c:v>19.989999999999998</c:v>
                </c:pt>
                <c:pt idx="273">
                  <c:v>19.98</c:v>
                </c:pt>
                <c:pt idx="274">
                  <c:v>19.920000000000002</c:v>
                </c:pt>
                <c:pt idx="275">
                  <c:v>20.02</c:v>
                </c:pt>
                <c:pt idx="276">
                  <c:v>19.899999999999999</c:v>
                </c:pt>
                <c:pt idx="277">
                  <c:v>19.97</c:v>
                </c:pt>
                <c:pt idx="278">
                  <c:v>20.03</c:v>
                </c:pt>
                <c:pt idx="279">
                  <c:v>19.96</c:v>
                </c:pt>
                <c:pt idx="280">
                  <c:v>20.03</c:v>
                </c:pt>
                <c:pt idx="281">
                  <c:v>19.940000000000001</c:v>
                </c:pt>
                <c:pt idx="282">
                  <c:v>19.91</c:v>
                </c:pt>
                <c:pt idx="283">
                  <c:v>19.96</c:v>
                </c:pt>
                <c:pt idx="284">
                  <c:v>19.95</c:v>
                </c:pt>
                <c:pt idx="285">
                  <c:v>19.88</c:v>
                </c:pt>
                <c:pt idx="286">
                  <c:v>19.95</c:v>
                </c:pt>
                <c:pt idx="287">
                  <c:v>19.96</c:v>
                </c:pt>
                <c:pt idx="288">
                  <c:v>19.91</c:v>
                </c:pt>
                <c:pt idx="289">
                  <c:v>19.87</c:v>
                </c:pt>
                <c:pt idx="290">
                  <c:v>19.97</c:v>
                </c:pt>
                <c:pt idx="291">
                  <c:v>19.97</c:v>
                </c:pt>
                <c:pt idx="292">
                  <c:v>20.02</c:v>
                </c:pt>
                <c:pt idx="293">
                  <c:v>19.98</c:v>
                </c:pt>
                <c:pt idx="294">
                  <c:v>20.09</c:v>
                </c:pt>
                <c:pt idx="295">
                  <c:v>20.03</c:v>
                </c:pt>
                <c:pt idx="296">
                  <c:v>19.95</c:v>
                </c:pt>
                <c:pt idx="297">
                  <c:v>19.93</c:v>
                </c:pt>
                <c:pt idx="298">
                  <c:v>19.87</c:v>
                </c:pt>
                <c:pt idx="299">
                  <c:v>19.920000000000002</c:v>
                </c:pt>
                <c:pt idx="300">
                  <c:v>19.87</c:v>
                </c:pt>
                <c:pt idx="301">
                  <c:v>19.93</c:v>
                </c:pt>
                <c:pt idx="302">
                  <c:v>19.91</c:v>
                </c:pt>
                <c:pt idx="303">
                  <c:v>19.940000000000001</c:v>
                </c:pt>
                <c:pt idx="304">
                  <c:v>19.96</c:v>
                </c:pt>
                <c:pt idx="305">
                  <c:v>19.91</c:v>
                </c:pt>
                <c:pt idx="306">
                  <c:v>20.05</c:v>
                </c:pt>
                <c:pt idx="307">
                  <c:v>19.989999999999998</c:v>
                </c:pt>
                <c:pt idx="308">
                  <c:v>20.04</c:v>
                </c:pt>
                <c:pt idx="309">
                  <c:v>20.07</c:v>
                </c:pt>
                <c:pt idx="310">
                  <c:v>19.96</c:v>
                </c:pt>
                <c:pt idx="311">
                  <c:v>20.07</c:v>
                </c:pt>
                <c:pt idx="312">
                  <c:v>19.98</c:v>
                </c:pt>
                <c:pt idx="313">
                  <c:v>19.899999999999999</c:v>
                </c:pt>
                <c:pt idx="314">
                  <c:v>20.010000000000002</c:v>
                </c:pt>
                <c:pt idx="315">
                  <c:v>20.04</c:v>
                </c:pt>
                <c:pt idx="316">
                  <c:v>19.88</c:v>
                </c:pt>
                <c:pt idx="317">
                  <c:v>19.97</c:v>
                </c:pt>
                <c:pt idx="318">
                  <c:v>19.93</c:v>
                </c:pt>
                <c:pt idx="319">
                  <c:v>19.88</c:v>
                </c:pt>
                <c:pt idx="320">
                  <c:v>19.920000000000002</c:v>
                </c:pt>
                <c:pt idx="321">
                  <c:v>19.91</c:v>
                </c:pt>
                <c:pt idx="322">
                  <c:v>19.760000000000002</c:v>
                </c:pt>
                <c:pt idx="323">
                  <c:v>19.899999999999999</c:v>
                </c:pt>
                <c:pt idx="324">
                  <c:v>19.8</c:v>
                </c:pt>
                <c:pt idx="325">
                  <c:v>19.88</c:v>
                </c:pt>
                <c:pt idx="326">
                  <c:v>19.850000000000001</c:v>
                </c:pt>
                <c:pt idx="327">
                  <c:v>0.06</c:v>
                </c:pt>
                <c:pt idx="328">
                  <c:v>0.05</c:v>
                </c:pt>
                <c:pt idx="329">
                  <c:v>0.05</c:v>
                </c:pt>
                <c:pt idx="330">
                  <c:v>0.06</c:v>
                </c:pt>
                <c:pt idx="331">
                  <c:v>0.03</c:v>
                </c:pt>
                <c:pt idx="332">
                  <c:v>0.04</c:v>
                </c:pt>
                <c:pt idx="333">
                  <c:v>0.04</c:v>
                </c:pt>
                <c:pt idx="334">
                  <c:v>0.05</c:v>
                </c:pt>
                <c:pt idx="335">
                  <c:v>0.06</c:v>
                </c:pt>
                <c:pt idx="336">
                  <c:v>7.0000000000000007E-2</c:v>
                </c:pt>
                <c:pt idx="337">
                  <c:v>0.06</c:v>
                </c:pt>
                <c:pt idx="338">
                  <c:v>7.0000000000000007E-2</c:v>
                </c:pt>
                <c:pt idx="339">
                  <c:v>0.02</c:v>
                </c:pt>
                <c:pt idx="340">
                  <c:v>0.05</c:v>
                </c:pt>
                <c:pt idx="341">
                  <c:v>0.06</c:v>
                </c:pt>
                <c:pt idx="342">
                  <c:v>0.06</c:v>
                </c:pt>
                <c:pt idx="343">
                  <c:v>0.04</c:v>
                </c:pt>
                <c:pt idx="344">
                  <c:v>0.04</c:v>
                </c:pt>
                <c:pt idx="345">
                  <c:v>0.05</c:v>
                </c:pt>
                <c:pt idx="346">
                  <c:v>0.04</c:v>
                </c:pt>
                <c:pt idx="347">
                  <c:v>0.03</c:v>
                </c:pt>
                <c:pt idx="348">
                  <c:v>0.03</c:v>
                </c:pt>
                <c:pt idx="349">
                  <c:v>0.06</c:v>
                </c:pt>
                <c:pt idx="350">
                  <c:v>0.04</c:v>
                </c:pt>
                <c:pt idx="351">
                  <c:v>0.05</c:v>
                </c:pt>
                <c:pt idx="352">
                  <c:v>0.05</c:v>
                </c:pt>
                <c:pt idx="353">
                  <c:v>0.05</c:v>
                </c:pt>
                <c:pt idx="354">
                  <c:v>0.06</c:v>
                </c:pt>
                <c:pt idx="355">
                  <c:v>0.02</c:v>
                </c:pt>
                <c:pt idx="356">
                  <c:v>0.05</c:v>
                </c:pt>
                <c:pt idx="357">
                  <c:v>0.05</c:v>
                </c:pt>
                <c:pt idx="358">
                  <c:v>0.04</c:v>
                </c:pt>
                <c:pt idx="359">
                  <c:v>0.03</c:v>
                </c:pt>
                <c:pt idx="360">
                  <c:v>0.03</c:v>
                </c:pt>
                <c:pt idx="361">
                  <c:v>0.02</c:v>
                </c:pt>
                <c:pt idx="362">
                  <c:v>0.05</c:v>
                </c:pt>
                <c:pt idx="363">
                  <c:v>0.04</c:v>
                </c:pt>
                <c:pt idx="364">
                  <c:v>0.04</c:v>
                </c:pt>
                <c:pt idx="365">
                  <c:v>0.04</c:v>
                </c:pt>
                <c:pt idx="366">
                  <c:v>0.02</c:v>
                </c:pt>
                <c:pt idx="367">
                  <c:v>0.04</c:v>
                </c:pt>
                <c:pt idx="368">
                  <c:v>0.03</c:v>
                </c:pt>
                <c:pt idx="369">
                  <c:v>0.06</c:v>
                </c:pt>
                <c:pt idx="370">
                  <c:v>0.06</c:v>
                </c:pt>
                <c:pt idx="371">
                  <c:v>0.04</c:v>
                </c:pt>
                <c:pt idx="372">
                  <c:v>0.05</c:v>
                </c:pt>
                <c:pt idx="373">
                  <c:v>0.03</c:v>
                </c:pt>
                <c:pt idx="374">
                  <c:v>0.03</c:v>
                </c:pt>
                <c:pt idx="375">
                  <c:v>0.04</c:v>
                </c:pt>
                <c:pt idx="376">
                  <c:v>0.02</c:v>
                </c:pt>
                <c:pt idx="377">
                  <c:v>0.04</c:v>
                </c:pt>
                <c:pt idx="378">
                  <c:v>0.05</c:v>
                </c:pt>
                <c:pt idx="379">
                  <c:v>0.04</c:v>
                </c:pt>
                <c:pt idx="380">
                  <c:v>0.03</c:v>
                </c:pt>
                <c:pt idx="381">
                  <c:v>0.02</c:v>
                </c:pt>
                <c:pt idx="382">
                  <c:v>0.04</c:v>
                </c:pt>
                <c:pt idx="383">
                  <c:v>0.06</c:v>
                </c:pt>
                <c:pt idx="384">
                  <c:v>0.04</c:v>
                </c:pt>
                <c:pt idx="385">
                  <c:v>0.04</c:v>
                </c:pt>
                <c:pt idx="386">
                  <c:v>0.05</c:v>
                </c:pt>
                <c:pt idx="387">
                  <c:v>0.06</c:v>
                </c:pt>
                <c:pt idx="388">
                  <c:v>0.04</c:v>
                </c:pt>
                <c:pt idx="389">
                  <c:v>0.03</c:v>
                </c:pt>
                <c:pt idx="390">
                  <c:v>7.0000000000000007E-2</c:v>
                </c:pt>
                <c:pt idx="391">
                  <c:v>0.05</c:v>
                </c:pt>
                <c:pt idx="392">
                  <c:v>0.04</c:v>
                </c:pt>
                <c:pt idx="393">
                  <c:v>0.03</c:v>
                </c:pt>
                <c:pt idx="394">
                  <c:v>0.04</c:v>
                </c:pt>
                <c:pt idx="395">
                  <c:v>0.05</c:v>
                </c:pt>
                <c:pt idx="396">
                  <c:v>0.04</c:v>
                </c:pt>
                <c:pt idx="397">
                  <c:v>0.03</c:v>
                </c:pt>
                <c:pt idx="398">
                  <c:v>0.04</c:v>
                </c:pt>
                <c:pt idx="399">
                  <c:v>0.05</c:v>
                </c:pt>
                <c:pt idx="400">
                  <c:v>0.04</c:v>
                </c:pt>
                <c:pt idx="401">
                  <c:v>0.04</c:v>
                </c:pt>
                <c:pt idx="402">
                  <c:v>0.04</c:v>
                </c:pt>
                <c:pt idx="403">
                  <c:v>0.03</c:v>
                </c:pt>
                <c:pt idx="404">
                  <c:v>0.04</c:v>
                </c:pt>
                <c:pt idx="405">
                  <c:v>0.06</c:v>
                </c:pt>
                <c:pt idx="406">
                  <c:v>0.05</c:v>
                </c:pt>
                <c:pt idx="407">
                  <c:v>0.04</c:v>
                </c:pt>
                <c:pt idx="408">
                  <c:v>0.04</c:v>
                </c:pt>
                <c:pt idx="409">
                  <c:v>0.04</c:v>
                </c:pt>
                <c:pt idx="410">
                  <c:v>7.0000000000000007E-2</c:v>
                </c:pt>
                <c:pt idx="411">
                  <c:v>0.05</c:v>
                </c:pt>
                <c:pt idx="412">
                  <c:v>0.04</c:v>
                </c:pt>
                <c:pt idx="413">
                  <c:v>0.06</c:v>
                </c:pt>
                <c:pt idx="414">
                  <c:v>0.05</c:v>
                </c:pt>
                <c:pt idx="415">
                  <c:v>0.05</c:v>
                </c:pt>
                <c:pt idx="416">
                  <c:v>0.04</c:v>
                </c:pt>
                <c:pt idx="417">
                  <c:v>0.03</c:v>
                </c:pt>
                <c:pt idx="418">
                  <c:v>0.06</c:v>
                </c:pt>
                <c:pt idx="419">
                  <c:v>0.06</c:v>
                </c:pt>
                <c:pt idx="420">
                  <c:v>0.05</c:v>
                </c:pt>
                <c:pt idx="421">
                  <c:v>0.06</c:v>
                </c:pt>
                <c:pt idx="422">
                  <c:v>0.04</c:v>
                </c:pt>
                <c:pt idx="423">
                  <c:v>0.04</c:v>
                </c:pt>
                <c:pt idx="424">
                  <c:v>0.04</c:v>
                </c:pt>
                <c:pt idx="425">
                  <c:v>0.03</c:v>
                </c:pt>
                <c:pt idx="426">
                  <c:v>0.03</c:v>
                </c:pt>
                <c:pt idx="427">
                  <c:v>0.06</c:v>
                </c:pt>
                <c:pt idx="428">
                  <c:v>0.04</c:v>
                </c:pt>
                <c:pt idx="429">
                  <c:v>0.03</c:v>
                </c:pt>
                <c:pt idx="430">
                  <c:v>0.04</c:v>
                </c:pt>
                <c:pt idx="431">
                  <c:v>0.05</c:v>
                </c:pt>
                <c:pt idx="432">
                  <c:v>0.03</c:v>
                </c:pt>
                <c:pt idx="433">
                  <c:v>0.03</c:v>
                </c:pt>
                <c:pt idx="434">
                  <c:v>0.04</c:v>
                </c:pt>
                <c:pt idx="435">
                  <c:v>0.04</c:v>
                </c:pt>
                <c:pt idx="436">
                  <c:v>0.04</c:v>
                </c:pt>
                <c:pt idx="437">
                  <c:v>0.04</c:v>
                </c:pt>
                <c:pt idx="438">
                  <c:v>0.03</c:v>
                </c:pt>
                <c:pt idx="439">
                  <c:v>0.05</c:v>
                </c:pt>
                <c:pt idx="440">
                  <c:v>0.04</c:v>
                </c:pt>
                <c:pt idx="441">
                  <c:v>0.03</c:v>
                </c:pt>
                <c:pt idx="442">
                  <c:v>0.02</c:v>
                </c:pt>
                <c:pt idx="443">
                  <c:v>0.03</c:v>
                </c:pt>
                <c:pt idx="444">
                  <c:v>0.04</c:v>
                </c:pt>
                <c:pt idx="445">
                  <c:v>0.03</c:v>
                </c:pt>
                <c:pt idx="446">
                  <c:v>0.05</c:v>
                </c:pt>
                <c:pt idx="447">
                  <c:v>0.03</c:v>
                </c:pt>
                <c:pt idx="448">
                  <c:v>0.04</c:v>
                </c:pt>
                <c:pt idx="449">
                  <c:v>0.06</c:v>
                </c:pt>
                <c:pt idx="450">
                  <c:v>0.03</c:v>
                </c:pt>
                <c:pt idx="451">
                  <c:v>0.06</c:v>
                </c:pt>
                <c:pt idx="452">
                  <c:v>0.03</c:v>
                </c:pt>
                <c:pt idx="453">
                  <c:v>0.05</c:v>
                </c:pt>
                <c:pt idx="454">
                  <c:v>0.06</c:v>
                </c:pt>
                <c:pt idx="455">
                  <c:v>0.04</c:v>
                </c:pt>
                <c:pt idx="456">
                  <c:v>0.06</c:v>
                </c:pt>
                <c:pt idx="457">
                  <c:v>0.04</c:v>
                </c:pt>
                <c:pt idx="458">
                  <c:v>0.04</c:v>
                </c:pt>
                <c:pt idx="459">
                  <c:v>0.04</c:v>
                </c:pt>
                <c:pt idx="460">
                  <c:v>0.03</c:v>
                </c:pt>
                <c:pt idx="461">
                  <c:v>0.03</c:v>
                </c:pt>
                <c:pt idx="462">
                  <c:v>0.05</c:v>
                </c:pt>
                <c:pt idx="463">
                  <c:v>0.04</c:v>
                </c:pt>
                <c:pt idx="464">
                  <c:v>0.03</c:v>
                </c:pt>
                <c:pt idx="465">
                  <c:v>0.05</c:v>
                </c:pt>
                <c:pt idx="466">
                  <c:v>0.04</c:v>
                </c:pt>
                <c:pt idx="467">
                  <c:v>0.06</c:v>
                </c:pt>
                <c:pt idx="468">
                  <c:v>0.04</c:v>
                </c:pt>
                <c:pt idx="469">
                  <c:v>0.05</c:v>
                </c:pt>
                <c:pt idx="470">
                  <c:v>0.05</c:v>
                </c:pt>
                <c:pt idx="471">
                  <c:v>0.04</c:v>
                </c:pt>
                <c:pt idx="472">
                  <c:v>0.04</c:v>
                </c:pt>
                <c:pt idx="473">
                  <c:v>0.04</c:v>
                </c:pt>
                <c:pt idx="474">
                  <c:v>0.03</c:v>
                </c:pt>
                <c:pt idx="475">
                  <c:v>0.03</c:v>
                </c:pt>
                <c:pt idx="476">
                  <c:v>0.03</c:v>
                </c:pt>
                <c:pt idx="477">
                  <c:v>0.06</c:v>
                </c:pt>
                <c:pt idx="478">
                  <c:v>0.05</c:v>
                </c:pt>
                <c:pt idx="479">
                  <c:v>0.04</c:v>
                </c:pt>
                <c:pt idx="480">
                  <c:v>0.04</c:v>
                </c:pt>
                <c:pt idx="481">
                  <c:v>0.04</c:v>
                </c:pt>
                <c:pt idx="482">
                  <c:v>0.06</c:v>
                </c:pt>
                <c:pt idx="483">
                  <c:v>0.06</c:v>
                </c:pt>
                <c:pt idx="484">
                  <c:v>0.06</c:v>
                </c:pt>
                <c:pt idx="485">
                  <c:v>0.04</c:v>
                </c:pt>
                <c:pt idx="486">
                  <c:v>0.04</c:v>
                </c:pt>
                <c:pt idx="487">
                  <c:v>0.04</c:v>
                </c:pt>
                <c:pt idx="488">
                  <c:v>0.04</c:v>
                </c:pt>
                <c:pt idx="489">
                  <c:v>0.05</c:v>
                </c:pt>
                <c:pt idx="490">
                  <c:v>0.06</c:v>
                </c:pt>
                <c:pt idx="491">
                  <c:v>0.04</c:v>
                </c:pt>
                <c:pt idx="492">
                  <c:v>0.04</c:v>
                </c:pt>
                <c:pt idx="493">
                  <c:v>0.03</c:v>
                </c:pt>
                <c:pt idx="494">
                  <c:v>0.05</c:v>
                </c:pt>
                <c:pt idx="495">
                  <c:v>0.03</c:v>
                </c:pt>
                <c:pt idx="496">
                  <c:v>0.06</c:v>
                </c:pt>
                <c:pt idx="497">
                  <c:v>0.06</c:v>
                </c:pt>
                <c:pt idx="498">
                  <c:v>0.04</c:v>
                </c:pt>
                <c:pt idx="499">
                  <c:v>0.04</c:v>
                </c:pt>
                <c:pt idx="500">
                  <c:v>0.04</c:v>
                </c:pt>
                <c:pt idx="501">
                  <c:v>0.05</c:v>
                </c:pt>
                <c:pt idx="502">
                  <c:v>0.04</c:v>
                </c:pt>
                <c:pt idx="503">
                  <c:v>0.04</c:v>
                </c:pt>
                <c:pt idx="504">
                  <c:v>0.03</c:v>
                </c:pt>
                <c:pt idx="505">
                  <c:v>0.04</c:v>
                </c:pt>
                <c:pt idx="506">
                  <c:v>0.06</c:v>
                </c:pt>
                <c:pt idx="507">
                  <c:v>0.04</c:v>
                </c:pt>
                <c:pt idx="508">
                  <c:v>0.03</c:v>
                </c:pt>
                <c:pt idx="509">
                  <c:v>0.02</c:v>
                </c:pt>
                <c:pt idx="510">
                  <c:v>0.03</c:v>
                </c:pt>
                <c:pt idx="511">
                  <c:v>0.03</c:v>
                </c:pt>
                <c:pt idx="512">
                  <c:v>0.04</c:v>
                </c:pt>
                <c:pt idx="513">
                  <c:v>0.03</c:v>
                </c:pt>
                <c:pt idx="514">
                  <c:v>0.03</c:v>
                </c:pt>
                <c:pt idx="515">
                  <c:v>0.03</c:v>
                </c:pt>
                <c:pt idx="516">
                  <c:v>0.02</c:v>
                </c:pt>
                <c:pt idx="517">
                  <c:v>0.05</c:v>
                </c:pt>
                <c:pt idx="518">
                  <c:v>0.04</c:v>
                </c:pt>
                <c:pt idx="519">
                  <c:v>0.03</c:v>
                </c:pt>
                <c:pt idx="520">
                  <c:v>0.03</c:v>
                </c:pt>
                <c:pt idx="521">
                  <c:v>0.02</c:v>
                </c:pt>
                <c:pt idx="522">
                  <c:v>0.03</c:v>
                </c:pt>
                <c:pt idx="523">
                  <c:v>0.05</c:v>
                </c:pt>
                <c:pt idx="524">
                  <c:v>0.02</c:v>
                </c:pt>
                <c:pt idx="525">
                  <c:v>0.04</c:v>
                </c:pt>
                <c:pt idx="526">
                  <c:v>0.04</c:v>
                </c:pt>
                <c:pt idx="527">
                  <c:v>0.06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0.24</c:v>
                </c:pt>
                <c:pt idx="543">
                  <c:v>0.24</c:v>
                </c:pt>
                <c:pt idx="544">
                  <c:v>0.24</c:v>
                </c:pt>
                <c:pt idx="545">
                  <c:v>0.24</c:v>
                </c:pt>
                <c:pt idx="546">
                  <c:v>0.59</c:v>
                </c:pt>
                <c:pt idx="547">
                  <c:v>5.57</c:v>
                </c:pt>
                <c:pt idx="548">
                  <c:v>5.42</c:v>
                </c:pt>
                <c:pt idx="549">
                  <c:v>5.69</c:v>
                </c:pt>
                <c:pt idx="550">
                  <c:v>5.81</c:v>
                </c:pt>
                <c:pt idx="551">
                  <c:v>11.16</c:v>
                </c:pt>
                <c:pt idx="552">
                  <c:v>14.22</c:v>
                </c:pt>
                <c:pt idx="553">
                  <c:v>16.7</c:v>
                </c:pt>
                <c:pt idx="554">
                  <c:v>19.47</c:v>
                </c:pt>
                <c:pt idx="555">
                  <c:v>19.87</c:v>
                </c:pt>
                <c:pt idx="556">
                  <c:v>20.02</c:v>
                </c:pt>
                <c:pt idx="557">
                  <c:v>20.04</c:v>
                </c:pt>
                <c:pt idx="558">
                  <c:v>20.04</c:v>
                </c:pt>
                <c:pt idx="559">
                  <c:v>20.09</c:v>
                </c:pt>
                <c:pt idx="560">
                  <c:v>20.010000000000002</c:v>
                </c:pt>
                <c:pt idx="561">
                  <c:v>19.93</c:v>
                </c:pt>
                <c:pt idx="562">
                  <c:v>19.96</c:v>
                </c:pt>
                <c:pt idx="563">
                  <c:v>20.13</c:v>
                </c:pt>
                <c:pt idx="564">
                  <c:v>20.2</c:v>
                </c:pt>
                <c:pt idx="565">
                  <c:v>20.12</c:v>
                </c:pt>
                <c:pt idx="566">
                  <c:v>20.2</c:v>
                </c:pt>
                <c:pt idx="567">
                  <c:v>20.239999999999998</c:v>
                </c:pt>
                <c:pt idx="568">
                  <c:v>20.07</c:v>
                </c:pt>
                <c:pt idx="569">
                  <c:v>20.18</c:v>
                </c:pt>
                <c:pt idx="570">
                  <c:v>20.170000000000002</c:v>
                </c:pt>
                <c:pt idx="571">
                  <c:v>20.16</c:v>
                </c:pt>
                <c:pt idx="572">
                  <c:v>20.23</c:v>
                </c:pt>
                <c:pt idx="573">
                  <c:v>20.100000000000001</c:v>
                </c:pt>
                <c:pt idx="574">
                  <c:v>20.13</c:v>
                </c:pt>
                <c:pt idx="575">
                  <c:v>20.23</c:v>
                </c:pt>
                <c:pt idx="576">
                  <c:v>20.18</c:v>
                </c:pt>
                <c:pt idx="577">
                  <c:v>20.010000000000002</c:v>
                </c:pt>
                <c:pt idx="578">
                  <c:v>19.95</c:v>
                </c:pt>
                <c:pt idx="579">
                  <c:v>20</c:v>
                </c:pt>
                <c:pt idx="580">
                  <c:v>19.97</c:v>
                </c:pt>
                <c:pt idx="581">
                  <c:v>20.04</c:v>
                </c:pt>
                <c:pt idx="582">
                  <c:v>20.190000000000001</c:v>
                </c:pt>
                <c:pt idx="583">
                  <c:v>20.059999999999999</c:v>
                </c:pt>
                <c:pt idx="584">
                  <c:v>20.05</c:v>
                </c:pt>
                <c:pt idx="585">
                  <c:v>20.13</c:v>
                </c:pt>
                <c:pt idx="586">
                  <c:v>20.18</c:v>
                </c:pt>
                <c:pt idx="587">
                  <c:v>20.100000000000001</c:v>
                </c:pt>
                <c:pt idx="588">
                  <c:v>20.12</c:v>
                </c:pt>
                <c:pt idx="589">
                  <c:v>20.11</c:v>
                </c:pt>
                <c:pt idx="590">
                  <c:v>20.13</c:v>
                </c:pt>
                <c:pt idx="591">
                  <c:v>20.02</c:v>
                </c:pt>
                <c:pt idx="592">
                  <c:v>20.04</c:v>
                </c:pt>
                <c:pt idx="593">
                  <c:v>20.13</c:v>
                </c:pt>
                <c:pt idx="594">
                  <c:v>20.04</c:v>
                </c:pt>
                <c:pt idx="595">
                  <c:v>20.14</c:v>
                </c:pt>
                <c:pt idx="596">
                  <c:v>19.95</c:v>
                </c:pt>
                <c:pt idx="597">
                  <c:v>20.100000000000001</c:v>
                </c:pt>
                <c:pt idx="598">
                  <c:v>20.14</c:v>
                </c:pt>
                <c:pt idx="599">
                  <c:v>20.059999999999999</c:v>
                </c:pt>
                <c:pt idx="600">
                  <c:v>20.11</c:v>
                </c:pt>
                <c:pt idx="601">
                  <c:v>19.95</c:v>
                </c:pt>
                <c:pt idx="602">
                  <c:v>20.059999999999999</c:v>
                </c:pt>
                <c:pt idx="603">
                  <c:v>20.059999999999999</c:v>
                </c:pt>
                <c:pt idx="604">
                  <c:v>20.07</c:v>
                </c:pt>
                <c:pt idx="605">
                  <c:v>19.98</c:v>
                </c:pt>
                <c:pt idx="606">
                  <c:v>19.93</c:v>
                </c:pt>
                <c:pt idx="607">
                  <c:v>19.989999999999998</c:v>
                </c:pt>
                <c:pt idx="608">
                  <c:v>20.04</c:v>
                </c:pt>
                <c:pt idx="609">
                  <c:v>19.920000000000002</c:v>
                </c:pt>
                <c:pt idx="610">
                  <c:v>20</c:v>
                </c:pt>
                <c:pt idx="611">
                  <c:v>20.010000000000002</c:v>
                </c:pt>
                <c:pt idx="612">
                  <c:v>19.97</c:v>
                </c:pt>
                <c:pt idx="613">
                  <c:v>19.940000000000001</c:v>
                </c:pt>
                <c:pt idx="614">
                  <c:v>20.02</c:v>
                </c:pt>
                <c:pt idx="615">
                  <c:v>20.07</c:v>
                </c:pt>
                <c:pt idx="616">
                  <c:v>20.02</c:v>
                </c:pt>
                <c:pt idx="617">
                  <c:v>19.97</c:v>
                </c:pt>
                <c:pt idx="618">
                  <c:v>19.96</c:v>
                </c:pt>
                <c:pt idx="619">
                  <c:v>20.02</c:v>
                </c:pt>
                <c:pt idx="620">
                  <c:v>20.02</c:v>
                </c:pt>
                <c:pt idx="621">
                  <c:v>19.95</c:v>
                </c:pt>
                <c:pt idx="622">
                  <c:v>19.98</c:v>
                </c:pt>
                <c:pt idx="623">
                  <c:v>19.98</c:v>
                </c:pt>
                <c:pt idx="624">
                  <c:v>19.97</c:v>
                </c:pt>
                <c:pt idx="625">
                  <c:v>20.02</c:v>
                </c:pt>
                <c:pt idx="626">
                  <c:v>20.010000000000002</c:v>
                </c:pt>
                <c:pt idx="627">
                  <c:v>19.95</c:v>
                </c:pt>
                <c:pt idx="628">
                  <c:v>19.989999999999998</c:v>
                </c:pt>
                <c:pt idx="629">
                  <c:v>20.059999999999999</c:v>
                </c:pt>
                <c:pt idx="630">
                  <c:v>19.95</c:v>
                </c:pt>
                <c:pt idx="631">
                  <c:v>19.93</c:v>
                </c:pt>
                <c:pt idx="632">
                  <c:v>19.93</c:v>
                </c:pt>
                <c:pt idx="633">
                  <c:v>19.89</c:v>
                </c:pt>
                <c:pt idx="634">
                  <c:v>19.87</c:v>
                </c:pt>
                <c:pt idx="635">
                  <c:v>19.86</c:v>
                </c:pt>
                <c:pt idx="636">
                  <c:v>19.86</c:v>
                </c:pt>
                <c:pt idx="637">
                  <c:v>19.850000000000001</c:v>
                </c:pt>
                <c:pt idx="638">
                  <c:v>19.899999999999999</c:v>
                </c:pt>
                <c:pt idx="639">
                  <c:v>19.95</c:v>
                </c:pt>
                <c:pt idx="640">
                  <c:v>19.91</c:v>
                </c:pt>
                <c:pt idx="641">
                  <c:v>19.940000000000001</c:v>
                </c:pt>
                <c:pt idx="642">
                  <c:v>19.899999999999999</c:v>
                </c:pt>
                <c:pt idx="643">
                  <c:v>19.91</c:v>
                </c:pt>
                <c:pt idx="644">
                  <c:v>19.95</c:v>
                </c:pt>
                <c:pt idx="645">
                  <c:v>19.87</c:v>
                </c:pt>
                <c:pt idx="646">
                  <c:v>19.97</c:v>
                </c:pt>
                <c:pt idx="647">
                  <c:v>19.940000000000001</c:v>
                </c:pt>
                <c:pt idx="648">
                  <c:v>19.95</c:v>
                </c:pt>
                <c:pt idx="649">
                  <c:v>19.989999999999998</c:v>
                </c:pt>
                <c:pt idx="650">
                  <c:v>19.989999999999998</c:v>
                </c:pt>
                <c:pt idx="651">
                  <c:v>19.920000000000002</c:v>
                </c:pt>
                <c:pt idx="652">
                  <c:v>19.93</c:v>
                </c:pt>
                <c:pt idx="653">
                  <c:v>19.87</c:v>
                </c:pt>
                <c:pt idx="654">
                  <c:v>19.84</c:v>
                </c:pt>
                <c:pt idx="655">
                  <c:v>19.899999999999999</c:v>
                </c:pt>
                <c:pt idx="656">
                  <c:v>19.77</c:v>
                </c:pt>
                <c:pt idx="657">
                  <c:v>19.88</c:v>
                </c:pt>
                <c:pt idx="658">
                  <c:v>19.82</c:v>
                </c:pt>
                <c:pt idx="659">
                  <c:v>19.8</c:v>
                </c:pt>
                <c:pt idx="660">
                  <c:v>19.920000000000002</c:v>
                </c:pt>
                <c:pt idx="661">
                  <c:v>19.98</c:v>
                </c:pt>
                <c:pt idx="662">
                  <c:v>20.04</c:v>
                </c:pt>
                <c:pt idx="663">
                  <c:v>20.02</c:v>
                </c:pt>
                <c:pt idx="664">
                  <c:v>20.04</c:v>
                </c:pt>
                <c:pt idx="665">
                  <c:v>20.02</c:v>
                </c:pt>
                <c:pt idx="666">
                  <c:v>20.079999999999998</c:v>
                </c:pt>
                <c:pt idx="667">
                  <c:v>20.02</c:v>
                </c:pt>
                <c:pt idx="668">
                  <c:v>20.09</c:v>
                </c:pt>
                <c:pt idx="669">
                  <c:v>20.07</c:v>
                </c:pt>
                <c:pt idx="670">
                  <c:v>19.97</c:v>
                </c:pt>
                <c:pt idx="671">
                  <c:v>20.03</c:v>
                </c:pt>
                <c:pt idx="672">
                  <c:v>20.03</c:v>
                </c:pt>
                <c:pt idx="673">
                  <c:v>19.989999999999998</c:v>
                </c:pt>
                <c:pt idx="674">
                  <c:v>19.97</c:v>
                </c:pt>
                <c:pt idx="675">
                  <c:v>20.04</c:v>
                </c:pt>
                <c:pt idx="676">
                  <c:v>19.96</c:v>
                </c:pt>
                <c:pt idx="677">
                  <c:v>20.02</c:v>
                </c:pt>
                <c:pt idx="678">
                  <c:v>19.97</c:v>
                </c:pt>
                <c:pt idx="679">
                  <c:v>19.96</c:v>
                </c:pt>
                <c:pt idx="680">
                  <c:v>20.07</c:v>
                </c:pt>
                <c:pt idx="681">
                  <c:v>19.97</c:v>
                </c:pt>
                <c:pt idx="682">
                  <c:v>20.010000000000002</c:v>
                </c:pt>
                <c:pt idx="683">
                  <c:v>20.079999999999998</c:v>
                </c:pt>
                <c:pt idx="684">
                  <c:v>20.03</c:v>
                </c:pt>
                <c:pt idx="685">
                  <c:v>20.100000000000001</c:v>
                </c:pt>
                <c:pt idx="686">
                  <c:v>20.02</c:v>
                </c:pt>
                <c:pt idx="687">
                  <c:v>20.12</c:v>
                </c:pt>
                <c:pt idx="688">
                  <c:v>19.98</c:v>
                </c:pt>
                <c:pt idx="689">
                  <c:v>19.98</c:v>
                </c:pt>
                <c:pt idx="690">
                  <c:v>20.05</c:v>
                </c:pt>
                <c:pt idx="691">
                  <c:v>19.95</c:v>
                </c:pt>
                <c:pt idx="692">
                  <c:v>20.02</c:v>
                </c:pt>
                <c:pt idx="693">
                  <c:v>20.04</c:v>
                </c:pt>
                <c:pt idx="694">
                  <c:v>20.079999999999998</c:v>
                </c:pt>
                <c:pt idx="695">
                  <c:v>20</c:v>
                </c:pt>
                <c:pt idx="696">
                  <c:v>19.89</c:v>
                </c:pt>
                <c:pt idx="697">
                  <c:v>20.03</c:v>
                </c:pt>
                <c:pt idx="698">
                  <c:v>19.989999999999998</c:v>
                </c:pt>
                <c:pt idx="699">
                  <c:v>20.010000000000002</c:v>
                </c:pt>
                <c:pt idx="700">
                  <c:v>19.95</c:v>
                </c:pt>
                <c:pt idx="701">
                  <c:v>19.93</c:v>
                </c:pt>
                <c:pt idx="702">
                  <c:v>19.91</c:v>
                </c:pt>
                <c:pt idx="703">
                  <c:v>19.86</c:v>
                </c:pt>
                <c:pt idx="704">
                  <c:v>19.920000000000002</c:v>
                </c:pt>
                <c:pt idx="705">
                  <c:v>20</c:v>
                </c:pt>
                <c:pt idx="706">
                  <c:v>19.989999999999998</c:v>
                </c:pt>
                <c:pt idx="707">
                  <c:v>20.02</c:v>
                </c:pt>
                <c:pt idx="708">
                  <c:v>20.010000000000002</c:v>
                </c:pt>
                <c:pt idx="709">
                  <c:v>20.04</c:v>
                </c:pt>
                <c:pt idx="710">
                  <c:v>19.989999999999998</c:v>
                </c:pt>
                <c:pt idx="711">
                  <c:v>20.03</c:v>
                </c:pt>
                <c:pt idx="712">
                  <c:v>19.97</c:v>
                </c:pt>
                <c:pt idx="713">
                  <c:v>19.97</c:v>
                </c:pt>
                <c:pt idx="714">
                  <c:v>20.010000000000002</c:v>
                </c:pt>
                <c:pt idx="715">
                  <c:v>20.079999999999998</c:v>
                </c:pt>
                <c:pt idx="716">
                  <c:v>19.989999999999998</c:v>
                </c:pt>
                <c:pt idx="717">
                  <c:v>19.97</c:v>
                </c:pt>
                <c:pt idx="718">
                  <c:v>20.02</c:v>
                </c:pt>
                <c:pt idx="719">
                  <c:v>19.96</c:v>
                </c:pt>
                <c:pt idx="720">
                  <c:v>20.059999999999999</c:v>
                </c:pt>
                <c:pt idx="721">
                  <c:v>20.010000000000002</c:v>
                </c:pt>
                <c:pt idx="722">
                  <c:v>20.11</c:v>
                </c:pt>
                <c:pt idx="723">
                  <c:v>19.97</c:v>
                </c:pt>
                <c:pt idx="724">
                  <c:v>20.02</c:v>
                </c:pt>
                <c:pt idx="725">
                  <c:v>19.920000000000002</c:v>
                </c:pt>
                <c:pt idx="726">
                  <c:v>19.989999999999998</c:v>
                </c:pt>
                <c:pt idx="727">
                  <c:v>20.100000000000001</c:v>
                </c:pt>
                <c:pt idx="728">
                  <c:v>20.03</c:v>
                </c:pt>
                <c:pt idx="729">
                  <c:v>19.989999999999998</c:v>
                </c:pt>
                <c:pt idx="730">
                  <c:v>19.96</c:v>
                </c:pt>
                <c:pt idx="731">
                  <c:v>20.03</c:v>
                </c:pt>
                <c:pt idx="732">
                  <c:v>20</c:v>
                </c:pt>
                <c:pt idx="733">
                  <c:v>19.97</c:v>
                </c:pt>
                <c:pt idx="734">
                  <c:v>19.96</c:v>
                </c:pt>
                <c:pt idx="735">
                  <c:v>19.809999999999999</c:v>
                </c:pt>
                <c:pt idx="736">
                  <c:v>19.98</c:v>
                </c:pt>
                <c:pt idx="737">
                  <c:v>19.940000000000001</c:v>
                </c:pt>
                <c:pt idx="738">
                  <c:v>20.04</c:v>
                </c:pt>
                <c:pt idx="739">
                  <c:v>20.04</c:v>
                </c:pt>
                <c:pt idx="740">
                  <c:v>20.010000000000002</c:v>
                </c:pt>
                <c:pt idx="741">
                  <c:v>20.21</c:v>
                </c:pt>
                <c:pt idx="742">
                  <c:v>20.059999999999999</c:v>
                </c:pt>
                <c:pt idx="743">
                  <c:v>20.059999999999999</c:v>
                </c:pt>
                <c:pt idx="744">
                  <c:v>20.239999999999998</c:v>
                </c:pt>
                <c:pt idx="745">
                  <c:v>20.14</c:v>
                </c:pt>
                <c:pt idx="746">
                  <c:v>20.14</c:v>
                </c:pt>
                <c:pt idx="747">
                  <c:v>20.149999999999999</c:v>
                </c:pt>
                <c:pt idx="748">
                  <c:v>20.07</c:v>
                </c:pt>
                <c:pt idx="749">
                  <c:v>20.059999999999999</c:v>
                </c:pt>
                <c:pt idx="750">
                  <c:v>20.059999999999999</c:v>
                </c:pt>
                <c:pt idx="751">
                  <c:v>20.11</c:v>
                </c:pt>
                <c:pt idx="752">
                  <c:v>20.11</c:v>
                </c:pt>
                <c:pt idx="753">
                  <c:v>20.11</c:v>
                </c:pt>
                <c:pt idx="754">
                  <c:v>20.079999999999998</c:v>
                </c:pt>
                <c:pt idx="755">
                  <c:v>19.97</c:v>
                </c:pt>
                <c:pt idx="756">
                  <c:v>20.09</c:v>
                </c:pt>
                <c:pt idx="757">
                  <c:v>20.149999999999999</c:v>
                </c:pt>
                <c:pt idx="758">
                  <c:v>20.04</c:v>
                </c:pt>
                <c:pt idx="759">
                  <c:v>20.04</c:v>
                </c:pt>
                <c:pt idx="760">
                  <c:v>20.079999999999998</c:v>
                </c:pt>
                <c:pt idx="761">
                  <c:v>20.09</c:v>
                </c:pt>
                <c:pt idx="762">
                  <c:v>20.03</c:v>
                </c:pt>
                <c:pt idx="763">
                  <c:v>20.02</c:v>
                </c:pt>
                <c:pt idx="764">
                  <c:v>20.04</c:v>
                </c:pt>
                <c:pt idx="765">
                  <c:v>20.100000000000001</c:v>
                </c:pt>
                <c:pt idx="766">
                  <c:v>20</c:v>
                </c:pt>
                <c:pt idx="767">
                  <c:v>20.09</c:v>
                </c:pt>
                <c:pt idx="768">
                  <c:v>20.07</c:v>
                </c:pt>
                <c:pt idx="769">
                  <c:v>19.96</c:v>
                </c:pt>
                <c:pt idx="770">
                  <c:v>20.11</c:v>
                </c:pt>
                <c:pt idx="771">
                  <c:v>20.02</c:v>
                </c:pt>
                <c:pt idx="772">
                  <c:v>20.05</c:v>
                </c:pt>
                <c:pt idx="773">
                  <c:v>20.239999999999998</c:v>
                </c:pt>
                <c:pt idx="774">
                  <c:v>20.239999999999998</c:v>
                </c:pt>
                <c:pt idx="775">
                  <c:v>20.149999999999999</c:v>
                </c:pt>
                <c:pt idx="776">
                  <c:v>20.079999999999998</c:v>
                </c:pt>
                <c:pt idx="777">
                  <c:v>20.18</c:v>
                </c:pt>
                <c:pt idx="778">
                  <c:v>20.22</c:v>
                </c:pt>
                <c:pt idx="779">
                  <c:v>20.14</c:v>
                </c:pt>
                <c:pt idx="780">
                  <c:v>20.09</c:v>
                </c:pt>
                <c:pt idx="781">
                  <c:v>20.05</c:v>
                </c:pt>
                <c:pt idx="782">
                  <c:v>20.059999999999999</c:v>
                </c:pt>
                <c:pt idx="783">
                  <c:v>20.12</c:v>
                </c:pt>
                <c:pt idx="784">
                  <c:v>20.12</c:v>
                </c:pt>
                <c:pt idx="785">
                  <c:v>20.059999999999999</c:v>
                </c:pt>
                <c:pt idx="786">
                  <c:v>20.079999999999998</c:v>
                </c:pt>
                <c:pt idx="787">
                  <c:v>20.059999999999999</c:v>
                </c:pt>
                <c:pt idx="788">
                  <c:v>20.149999999999999</c:v>
                </c:pt>
                <c:pt idx="789">
                  <c:v>20.12</c:v>
                </c:pt>
                <c:pt idx="790">
                  <c:v>20.079999999999998</c:v>
                </c:pt>
                <c:pt idx="791">
                  <c:v>20.07</c:v>
                </c:pt>
                <c:pt idx="792">
                  <c:v>20.14</c:v>
                </c:pt>
                <c:pt idx="793">
                  <c:v>20.14</c:v>
                </c:pt>
                <c:pt idx="794">
                  <c:v>19.940000000000001</c:v>
                </c:pt>
                <c:pt idx="795">
                  <c:v>19.899999999999999</c:v>
                </c:pt>
                <c:pt idx="796">
                  <c:v>19.95</c:v>
                </c:pt>
                <c:pt idx="797">
                  <c:v>20.100000000000001</c:v>
                </c:pt>
                <c:pt idx="798">
                  <c:v>20.079999999999998</c:v>
                </c:pt>
                <c:pt idx="799">
                  <c:v>20.16</c:v>
                </c:pt>
                <c:pt idx="800">
                  <c:v>20.09</c:v>
                </c:pt>
                <c:pt idx="801">
                  <c:v>20.079999999999998</c:v>
                </c:pt>
                <c:pt idx="802">
                  <c:v>19.98</c:v>
                </c:pt>
                <c:pt idx="803">
                  <c:v>20.059999999999999</c:v>
                </c:pt>
                <c:pt idx="804">
                  <c:v>20.059999999999999</c:v>
                </c:pt>
                <c:pt idx="805">
                  <c:v>20.07</c:v>
                </c:pt>
                <c:pt idx="806">
                  <c:v>20.07</c:v>
                </c:pt>
                <c:pt idx="807">
                  <c:v>20.07</c:v>
                </c:pt>
                <c:pt idx="808">
                  <c:v>20.07</c:v>
                </c:pt>
                <c:pt idx="809">
                  <c:v>20.03</c:v>
                </c:pt>
                <c:pt idx="810">
                  <c:v>20.07</c:v>
                </c:pt>
                <c:pt idx="811">
                  <c:v>20.12</c:v>
                </c:pt>
                <c:pt idx="812">
                  <c:v>20.16</c:v>
                </c:pt>
                <c:pt idx="813">
                  <c:v>19.97</c:v>
                </c:pt>
                <c:pt idx="814">
                  <c:v>20.07</c:v>
                </c:pt>
                <c:pt idx="815">
                  <c:v>19.940000000000001</c:v>
                </c:pt>
                <c:pt idx="816">
                  <c:v>20.03</c:v>
                </c:pt>
                <c:pt idx="817">
                  <c:v>20.07</c:v>
                </c:pt>
                <c:pt idx="818">
                  <c:v>20.079999999999998</c:v>
                </c:pt>
                <c:pt idx="819">
                  <c:v>20.079999999999998</c:v>
                </c:pt>
                <c:pt idx="820">
                  <c:v>20</c:v>
                </c:pt>
                <c:pt idx="821">
                  <c:v>20.149999999999999</c:v>
                </c:pt>
                <c:pt idx="822">
                  <c:v>19.93</c:v>
                </c:pt>
                <c:pt idx="823">
                  <c:v>19.940000000000001</c:v>
                </c:pt>
                <c:pt idx="824">
                  <c:v>19.97</c:v>
                </c:pt>
                <c:pt idx="825">
                  <c:v>19.93</c:v>
                </c:pt>
                <c:pt idx="826">
                  <c:v>19.97</c:v>
                </c:pt>
                <c:pt idx="827">
                  <c:v>19.98</c:v>
                </c:pt>
                <c:pt idx="828">
                  <c:v>20.100000000000001</c:v>
                </c:pt>
                <c:pt idx="829">
                  <c:v>20.03</c:v>
                </c:pt>
                <c:pt idx="830">
                  <c:v>19.95</c:v>
                </c:pt>
                <c:pt idx="831">
                  <c:v>20.010000000000002</c:v>
                </c:pt>
                <c:pt idx="832">
                  <c:v>19.98</c:v>
                </c:pt>
                <c:pt idx="833">
                  <c:v>20.079999999999998</c:v>
                </c:pt>
                <c:pt idx="834">
                  <c:v>20.04</c:v>
                </c:pt>
                <c:pt idx="835">
                  <c:v>20.12</c:v>
                </c:pt>
                <c:pt idx="836">
                  <c:v>20.100000000000001</c:v>
                </c:pt>
                <c:pt idx="837">
                  <c:v>19.97</c:v>
                </c:pt>
                <c:pt idx="838">
                  <c:v>20.09</c:v>
                </c:pt>
                <c:pt idx="839">
                  <c:v>20.14</c:v>
                </c:pt>
                <c:pt idx="840">
                  <c:v>20.09</c:v>
                </c:pt>
                <c:pt idx="841">
                  <c:v>20.059999999999999</c:v>
                </c:pt>
                <c:pt idx="842">
                  <c:v>20.059999999999999</c:v>
                </c:pt>
                <c:pt idx="843">
                  <c:v>20.149999999999999</c:v>
                </c:pt>
                <c:pt idx="844">
                  <c:v>20.09</c:v>
                </c:pt>
                <c:pt idx="845">
                  <c:v>20.03</c:v>
                </c:pt>
                <c:pt idx="846">
                  <c:v>19.95</c:v>
                </c:pt>
                <c:pt idx="847">
                  <c:v>19.98</c:v>
                </c:pt>
                <c:pt idx="848">
                  <c:v>19.96</c:v>
                </c:pt>
                <c:pt idx="849">
                  <c:v>19.91</c:v>
                </c:pt>
                <c:pt idx="850">
                  <c:v>20</c:v>
                </c:pt>
                <c:pt idx="851">
                  <c:v>20.170000000000002</c:v>
                </c:pt>
                <c:pt idx="852">
                  <c:v>19.82</c:v>
                </c:pt>
                <c:pt idx="853">
                  <c:v>19.760000000000002</c:v>
                </c:pt>
                <c:pt idx="854">
                  <c:v>19.97</c:v>
                </c:pt>
                <c:pt idx="855">
                  <c:v>19.940000000000001</c:v>
                </c:pt>
                <c:pt idx="856">
                  <c:v>20.04</c:v>
                </c:pt>
                <c:pt idx="857">
                  <c:v>20.03</c:v>
                </c:pt>
                <c:pt idx="858">
                  <c:v>19.97</c:v>
                </c:pt>
                <c:pt idx="859">
                  <c:v>20.03</c:v>
                </c:pt>
                <c:pt idx="860">
                  <c:v>19.96</c:v>
                </c:pt>
                <c:pt idx="861">
                  <c:v>19.84</c:v>
                </c:pt>
                <c:pt idx="862">
                  <c:v>19.91</c:v>
                </c:pt>
                <c:pt idx="863">
                  <c:v>19.89</c:v>
                </c:pt>
                <c:pt idx="864">
                  <c:v>19.850000000000001</c:v>
                </c:pt>
                <c:pt idx="865">
                  <c:v>19.98</c:v>
                </c:pt>
                <c:pt idx="866">
                  <c:v>19.899999999999999</c:v>
                </c:pt>
                <c:pt idx="867">
                  <c:v>19.809999999999999</c:v>
                </c:pt>
                <c:pt idx="868">
                  <c:v>19.96</c:v>
                </c:pt>
                <c:pt idx="869">
                  <c:v>20.02</c:v>
                </c:pt>
                <c:pt idx="870">
                  <c:v>19.940000000000001</c:v>
                </c:pt>
                <c:pt idx="871">
                  <c:v>19.93</c:v>
                </c:pt>
                <c:pt idx="872">
                  <c:v>19.88</c:v>
                </c:pt>
                <c:pt idx="873">
                  <c:v>19.91</c:v>
                </c:pt>
                <c:pt idx="874">
                  <c:v>20.07</c:v>
                </c:pt>
                <c:pt idx="875">
                  <c:v>20.05</c:v>
                </c:pt>
                <c:pt idx="876">
                  <c:v>20.03</c:v>
                </c:pt>
                <c:pt idx="877">
                  <c:v>20.03</c:v>
                </c:pt>
                <c:pt idx="878">
                  <c:v>20</c:v>
                </c:pt>
                <c:pt idx="879">
                  <c:v>20.170000000000002</c:v>
                </c:pt>
                <c:pt idx="880">
                  <c:v>20.03</c:v>
                </c:pt>
                <c:pt idx="881">
                  <c:v>20.010000000000002</c:v>
                </c:pt>
                <c:pt idx="882">
                  <c:v>20.04</c:v>
                </c:pt>
                <c:pt idx="883">
                  <c:v>20</c:v>
                </c:pt>
                <c:pt idx="884">
                  <c:v>20.12</c:v>
                </c:pt>
                <c:pt idx="885">
                  <c:v>20.03</c:v>
                </c:pt>
                <c:pt idx="886">
                  <c:v>19.97</c:v>
                </c:pt>
                <c:pt idx="887">
                  <c:v>19.98</c:v>
                </c:pt>
                <c:pt idx="888">
                  <c:v>19.96</c:v>
                </c:pt>
                <c:pt idx="889">
                  <c:v>19.88</c:v>
                </c:pt>
                <c:pt idx="890">
                  <c:v>19.989999999999998</c:v>
                </c:pt>
                <c:pt idx="891">
                  <c:v>20.010000000000002</c:v>
                </c:pt>
                <c:pt idx="892">
                  <c:v>19.940000000000001</c:v>
                </c:pt>
                <c:pt idx="893">
                  <c:v>19.989999999999998</c:v>
                </c:pt>
                <c:pt idx="894">
                  <c:v>20.16</c:v>
                </c:pt>
                <c:pt idx="895">
                  <c:v>20.010000000000002</c:v>
                </c:pt>
                <c:pt idx="896">
                  <c:v>20.12</c:v>
                </c:pt>
                <c:pt idx="897">
                  <c:v>20.16</c:v>
                </c:pt>
                <c:pt idx="898">
                  <c:v>20.09</c:v>
                </c:pt>
                <c:pt idx="899">
                  <c:v>20.100000000000001</c:v>
                </c:pt>
                <c:pt idx="900">
                  <c:v>20.02</c:v>
                </c:pt>
                <c:pt idx="901">
                  <c:v>20</c:v>
                </c:pt>
                <c:pt idx="902">
                  <c:v>20.03</c:v>
                </c:pt>
                <c:pt idx="903">
                  <c:v>19.989999999999998</c:v>
                </c:pt>
                <c:pt idx="904">
                  <c:v>20.010000000000002</c:v>
                </c:pt>
                <c:pt idx="905">
                  <c:v>20.11</c:v>
                </c:pt>
                <c:pt idx="906">
                  <c:v>20.03</c:v>
                </c:pt>
                <c:pt idx="907">
                  <c:v>19.920000000000002</c:v>
                </c:pt>
                <c:pt idx="908">
                  <c:v>20.09</c:v>
                </c:pt>
                <c:pt idx="909">
                  <c:v>20.07</c:v>
                </c:pt>
                <c:pt idx="910">
                  <c:v>20.149999999999999</c:v>
                </c:pt>
                <c:pt idx="911">
                  <c:v>19.97</c:v>
                </c:pt>
                <c:pt idx="912">
                  <c:v>20.059999999999999</c:v>
                </c:pt>
                <c:pt idx="913">
                  <c:v>20.059999999999999</c:v>
                </c:pt>
                <c:pt idx="914">
                  <c:v>20.12</c:v>
                </c:pt>
                <c:pt idx="915">
                  <c:v>20.11</c:v>
                </c:pt>
                <c:pt idx="916">
                  <c:v>20.14</c:v>
                </c:pt>
                <c:pt idx="917">
                  <c:v>20.12</c:v>
                </c:pt>
                <c:pt idx="918">
                  <c:v>19.989999999999998</c:v>
                </c:pt>
                <c:pt idx="919">
                  <c:v>20.04</c:v>
                </c:pt>
                <c:pt idx="920">
                  <c:v>20</c:v>
                </c:pt>
                <c:pt idx="921">
                  <c:v>19.989999999999998</c:v>
                </c:pt>
                <c:pt idx="922">
                  <c:v>20.11</c:v>
                </c:pt>
                <c:pt idx="923">
                  <c:v>20.02</c:v>
                </c:pt>
                <c:pt idx="924">
                  <c:v>20.12</c:v>
                </c:pt>
                <c:pt idx="925">
                  <c:v>20.12</c:v>
                </c:pt>
                <c:pt idx="926">
                  <c:v>20.079999999999998</c:v>
                </c:pt>
                <c:pt idx="927">
                  <c:v>20.07</c:v>
                </c:pt>
                <c:pt idx="928">
                  <c:v>20.13</c:v>
                </c:pt>
                <c:pt idx="929">
                  <c:v>20.11</c:v>
                </c:pt>
                <c:pt idx="930">
                  <c:v>20.100000000000001</c:v>
                </c:pt>
                <c:pt idx="931">
                  <c:v>20.079999999999998</c:v>
                </c:pt>
                <c:pt idx="932">
                  <c:v>20.16</c:v>
                </c:pt>
                <c:pt idx="933">
                  <c:v>20.07</c:v>
                </c:pt>
                <c:pt idx="934">
                  <c:v>20.03</c:v>
                </c:pt>
                <c:pt idx="935">
                  <c:v>20.14</c:v>
                </c:pt>
                <c:pt idx="936">
                  <c:v>20.03</c:v>
                </c:pt>
                <c:pt idx="937">
                  <c:v>19.989999999999998</c:v>
                </c:pt>
                <c:pt idx="938">
                  <c:v>19.989999999999998</c:v>
                </c:pt>
                <c:pt idx="939">
                  <c:v>20.010000000000002</c:v>
                </c:pt>
                <c:pt idx="940">
                  <c:v>20.010000000000002</c:v>
                </c:pt>
                <c:pt idx="941">
                  <c:v>20.059999999999999</c:v>
                </c:pt>
                <c:pt idx="942">
                  <c:v>20.03</c:v>
                </c:pt>
                <c:pt idx="943">
                  <c:v>20.010000000000002</c:v>
                </c:pt>
                <c:pt idx="944">
                  <c:v>19.98</c:v>
                </c:pt>
                <c:pt idx="945">
                  <c:v>19.96</c:v>
                </c:pt>
                <c:pt idx="946">
                  <c:v>19.920000000000002</c:v>
                </c:pt>
                <c:pt idx="947">
                  <c:v>20.010000000000002</c:v>
                </c:pt>
                <c:pt idx="948">
                  <c:v>20.13</c:v>
                </c:pt>
                <c:pt idx="949">
                  <c:v>20.03</c:v>
                </c:pt>
                <c:pt idx="950">
                  <c:v>20.02</c:v>
                </c:pt>
                <c:pt idx="951">
                  <c:v>20</c:v>
                </c:pt>
                <c:pt idx="952">
                  <c:v>20.03</c:v>
                </c:pt>
                <c:pt idx="953">
                  <c:v>19.98</c:v>
                </c:pt>
                <c:pt idx="954">
                  <c:v>20.059999999999999</c:v>
                </c:pt>
                <c:pt idx="955">
                  <c:v>19.98</c:v>
                </c:pt>
                <c:pt idx="956">
                  <c:v>19.940000000000001</c:v>
                </c:pt>
                <c:pt idx="957">
                  <c:v>20.010000000000002</c:v>
                </c:pt>
                <c:pt idx="958">
                  <c:v>20.010000000000002</c:v>
                </c:pt>
                <c:pt idx="959">
                  <c:v>19.97</c:v>
                </c:pt>
                <c:pt idx="960">
                  <c:v>19.899999999999999</c:v>
                </c:pt>
                <c:pt idx="961">
                  <c:v>20.02</c:v>
                </c:pt>
                <c:pt idx="962">
                  <c:v>20.07</c:v>
                </c:pt>
                <c:pt idx="963">
                  <c:v>20.05</c:v>
                </c:pt>
                <c:pt idx="964">
                  <c:v>19.98</c:v>
                </c:pt>
                <c:pt idx="965">
                  <c:v>20</c:v>
                </c:pt>
                <c:pt idx="966">
                  <c:v>20.02</c:v>
                </c:pt>
                <c:pt idx="967">
                  <c:v>19.97</c:v>
                </c:pt>
                <c:pt idx="968">
                  <c:v>20</c:v>
                </c:pt>
                <c:pt idx="969">
                  <c:v>20.11</c:v>
                </c:pt>
                <c:pt idx="970">
                  <c:v>19.93</c:v>
                </c:pt>
                <c:pt idx="971">
                  <c:v>19.96</c:v>
                </c:pt>
                <c:pt idx="972">
                  <c:v>20.010000000000002</c:v>
                </c:pt>
                <c:pt idx="973">
                  <c:v>19.899999999999999</c:v>
                </c:pt>
                <c:pt idx="974">
                  <c:v>19.98</c:v>
                </c:pt>
                <c:pt idx="975">
                  <c:v>19.920000000000002</c:v>
                </c:pt>
                <c:pt idx="976">
                  <c:v>19.88</c:v>
                </c:pt>
                <c:pt idx="977">
                  <c:v>19.89</c:v>
                </c:pt>
                <c:pt idx="978">
                  <c:v>19.920000000000002</c:v>
                </c:pt>
                <c:pt idx="979">
                  <c:v>19.850000000000001</c:v>
                </c:pt>
                <c:pt idx="980">
                  <c:v>20.03</c:v>
                </c:pt>
                <c:pt idx="981">
                  <c:v>19.850000000000001</c:v>
                </c:pt>
                <c:pt idx="982">
                  <c:v>19.899999999999999</c:v>
                </c:pt>
                <c:pt idx="983">
                  <c:v>20.149999999999999</c:v>
                </c:pt>
                <c:pt idx="984">
                  <c:v>20.05</c:v>
                </c:pt>
                <c:pt idx="985">
                  <c:v>20.059999999999999</c:v>
                </c:pt>
                <c:pt idx="986">
                  <c:v>20.09</c:v>
                </c:pt>
                <c:pt idx="987">
                  <c:v>20.079999999999998</c:v>
                </c:pt>
                <c:pt idx="988">
                  <c:v>20.010000000000002</c:v>
                </c:pt>
                <c:pt idx="989">
                  <c:v>20.079999999999998</c:v>
                </c:pt>
                <c:pt idx="990">
                  <c:v>20.03</c:v>
                </c:pt>
                <c:pt idx="991">
                  <c:v>20.14</c:v>
                </c:pt>
                <c:pt idx="992">
                  <c:v>19.89</c:v>
                </c:pt>
                <c:pt idx="993">
                  <c:v>19.98</c:v>
                </c:pt>
                <c:pt idx="994">
                  <c:v>20.02</c:v>
                </c:pt>
                <c:pt idx="995">
                  <c:v>19.850000000000001</c:v>
                </c:pt>
                <c:pt idx="996">
                  <c:v>19.95</c:v>
                </c:pt>
                <c:pt idx="997">
                  <c:v>19.989999999999998</c:v>
                </c:pt>
                <c:pt idx="998">
                  <c:v>19.98</c:v>
                </c:pt>
                <c:pt idx="999">
                  <c:v>20.02</c:v>
                </c:pt>
                <c:pt idx="1000">
                  <c:v>20.07</c:v>
                </c:pt>
                <c:pt idx="1001">
                  <c:v>20.03</c:v>
                </c:pt>
                <c:pt idx="1002">
                  <c:v>20.03</c:v>
                </c:pt>
                <c:pt idx="1003">
                  <c:v>20.04</c:v>
                </c:pt>
                <c:pt idx="1004">
                  <c:v>19.940000000000001</c:v>
                </c:pt>
                <c:pt idx="1005">
                  <c:v>20.03</c:v>
                </c:pt>
                <c:pt idx="1006">
                  <c:v>19.96</c:v>
                </c:pt>
                <c:pt idx="1007">
                  <c:v>19.98</c:v>
                </c:pt>
                <c:pt idx="1008">
                  <c:v>19.97</c:v>
                </c:pt>
                <c:pt idx="1009">
                  <c:v>20.059999999999999</c:v>
                </c:pt>
                <c:pt idx="1010">
                  <c:v>20.010000000000002</c:v>
                </c:pt>
                <c:pt idx="1011">
                  <c:v>20.07</c:v>
                </c:pt>
                <c:pt idx="1012">
                  <c:v>20.05</c:v>
                </c:pt>
                <c:pt idx="1013">
                  <c:v>20.13</c:v>
                </c:pt>
                <c:pt idx="1014">
                  <c:v>20.149999999999999</c:v>
                </c:pt>
                <c:pt idx="1015">
                  <c:v>20.07</c:v>
                </c:pt>
                <c:pt idx="1016">
                  <c:v>20</c:v>
                </c:pt>
                <c:pt idx="1017">
                  <c:v>20.07</c:v>
                </c:pt>
                <c:pt idx="1018">
                  <c:v>20.03</c:v>
                </c:pt>
                <c:pt idx="1019">
                  <c:v>20.04</c:v>
                </c:pt>
                <c:pt idx="1020">
                  <c:v>20.170000000000002</c:v>
                </c:pt>
                <c:pt idx="1021">
                  <c:v>19.97</c:v>
                </c:pt>
                <c:pt idx="1022">
                  <c:v>20.100000000000001</c:v>
                </c:pt>
                <c:pt idx="1023">
                  <c:v>20.14</c:v>
                </c:pt>
                <c:pt idx="1024">
                  <c:v>20.09</c:v>
                </c:pt>
                <c:pt idx="1025">
                  <c:v>20.04</c:v>
                </c:pt>
                <c:pt idx="1026">
                  <c:v>20.010000000000002</c:v>
                </c:pt>
                <c:pt idx="1027">
                  <c:v>20.04</c:v>
                </c:pt>
                <c:pt idx="1028">
                  <c:v>19.989999999999998</c:v>
                </c:pt>
                <c:pt idx="1029">
                  <c:v>20.07</c:v>
                </c:pt>
                <c:pt idx="1030">
                  <c:v>20.05</c:v>
                </c:pt>
                <c:pt idx="1031">
                  <c:v>19.940000000000001</c:v>
                </c:pt>
                <c:pt idx="1032">
                  <c:v>19.97</c:v>
                </c:pt>
                <c:pt idx="1033">
                  <c:v>20.010000000000002</c:v>
                </c:pt>
                <c:pt idx="1034">
                  <c:v>19.97</c:v>
                </c:pt>
                <c:pt idx="1035">
                  <c:v>19.97</c:v>
                </c:pt>
                <c:pt idx="1036">
                  <c:v>19.98</c:v>
                </c:pt>
                <c:pt idx="1037">
                  <c:v>19.89</c:v>
                </c:pt>
                <c:pt idx="1038">
                  <c:v>19.95</c:v>
                </c:pt>
                <c:pt idx="1039">
                  <c:v>20.02</c:v>
                </c:pt>
                <c:pt idx="1040">
                  <c:v>20</c:v>
                </c:pt>
                <c:pt idx="1041">
                  <c:v>19.97</c:v>
                </c:pt>
                <c:pt idx="1042">
                  <c:v>19.93</c:v>
                </c:pt>
                <c:pt idx="1043">
                  <c:v>20</c:v>
                </c:pt>
                <c:pt idx="1044">
                  <c:v>20.02</c:v>
                </c:pt>
                <c:pt idx="1045">
                  <c:v>20.14</c:v>
                </c:pt>
                <c:pt idx="1046">
                  <c:v>20.09</c:v>
                </c:pt>
                <c:pt idx="1047">
                  <c:v>20.059999999999999</c:v>
                </c:pt>
                <c:pt idx="1048">
                  <c:v>20.14</c:v>
                </c:pt>
                <c:pt idx="1049">
                  <c:v>19.940000000000001</c:v>
                </c:pt>
                <c:pt idx="1050">
                  <c:v>19.97</c:v>
                </c:pt>
                <c:pt idx="1051">
                  <c:v>19.97</c:v>
                </c:pt>
                <c:pt idx="1052">
                  <c:v>19.899999999999999</c:v>
                </c:pt>
                <c:pt idx="1053">
                  <c:v>19.84</c:v>
                </c:pt>
                <c:pt idx="1054">
                  <c:v>19.97</c:v>
                </c:pt>
                <c:pt idx="1055">
                  <c:v>19.95</c:v>
                </c:pt>
                <c:pt idx="1056">
                  <c:v>19.989999999999998</c:v>
                </c:pt>
                <c:pt idx="1057">
                  <c:v>20.059999999999999</c:v>
                </c:pt>
                <c:pt idx="1058">
                  <c:v>20.059999999999999</c:v>
                </c:pt>
                <c:pt idx="1059">
                  <c:v>19.98</c:v>
                </c:pt>
                <c:pt idx="1060">
                  <c:v>19.95</c:v>
                </c:pt>
                <c:pt idx="1061">
                  <c:v>20</c:v>
                </c:pt>
                <c:pt idx="1062">
                  <c:v>20.02</c:v>
                </c:pt>
                <c:pt idx="1063">
                  <c:v>20.05</c:v>
                </c:pt>
                <c:pt idx="1064">
                  <c:v>19.95</c:v>
                </c:pt>
                <c:pt idx="1065">
                  <c:v>19.88</c:v>
                </c:pt>
                <c:pt idx="1066">
                  <c:v>19.89</c:v>
                </c:pt>
                <c:pt idx="1067">
                  <c:v>19.940000000000001</c:v>
                </c:pt>
                <c:pt idx="1068">
                  <c:v>19.95</c:v>
                </c:pt>
                <c:pt idx="1069">
                  <c:v>20.05</c:v>
                </c:pt>
                <c:pt idx="1070">
                  <c:v>20.079999999999998</c:v>
                </c:pt>
                <c:pt idx="1071">
                  <c:v>19.989999999999998</c:v>
                </c:pt>
                <c:pt idx="1072">
                  <c:v>20.04</c:v>
                </c:pt>
                <c:pt idx="1073">
                  <c:v>19.86</c:v>
                </c:pt>
                <c:pt idx="1074">
                  <c:v>20.059999999999999</c:v>
                </c:pt>
                <c:pt idx="1075">
                  <c:v>19.940000000000001</c:v>
                </c:pt>
                <c:pt idx="1076">
                  <c:v>19.989999999999998</c:v>
                </c:pt>
                <c:pt idx="1077">
                  <c:v>19.98</c:v>
                </c:pt>
                <c:pt idx="1078">
                  <c:v>20.04</c:v>
                </c:pt>
                <c:pt idx="1079">
                  <c:v>19.93</c:v>
                </c:pt>
                <c:pt idx="1080">
                  <c:v>19.95</c:v>
                </c:pt>
                <c:pt idx="1081">
                  <c:v>20.05</c:v>
                </c:pt>
                <c:pt idx="1082">
                  <c:v>20.07</c:v>
                </c:pt>
                <c:pt idx="1083">
                  <c:v>20.05</c:v>
                </c:pt>
                <c:pt idx="1084">
                  <c:v>20</c:v>
                </c:pt>
                <c:pt idx="1085">
                  <c:v>19.79</c:v>
                </c:pt>
                <c:pt idx="1086">
                  <c:v>19.87</c:v>
                </c:pt>
                <c:pt idx="1087">
                  <c:v>19.920000000000002</c:v>
                </c:pt>
                <c:pt idx="1088">
                  <c:v>19.940000000000001</c:v>
                </c:pt>
                <c:pt idx="1089">
                  <c:v>19.940000000000001</c:v>
                </c:pt>
                <c:pt idx="1090">
                  <c:v>19.97</c:v>
                </c:pt>
                <c:pt idx="1091">
                  <c:v>19.97</c:v>
                </c:pt>
                <c:pt idx="1092">
                  <c:v>19.97</c:v>
                </c:pt>
                <c:pt idx="1093">
                  <c:v>19.91</c:v>
                </c:pt>
                <c:pt idx="1094">
                  <c:v>20.03</c:v>
                </c:pt>
                <c:pt idx="1095">
                  <c:v>19.989999999999998</c:v>
                </c:pt>
                <c:pt idx="1096">
                  <c:v>19.96</c:v>
                </c:pt>
                <c:pt idx="1097">
                  <c:v>19.97</c:v>
                </c:pt>
                <c:pt idx="1098">
                  <c:v>19.89</c:v>
                </c:pt>
                <c:pt idx="1099">
                  <c:v>19.920000000000002</c:v>
                </c:pt>
                <c:pt idx="1100">
                  <c:v>19.89</c:v>
                </c:pt>
                <c:pt idx="1101">
                  <c:v>19.899999999999999</c:v>
                </c:pt>
                <c:pt idx="1102">
                  <c:v>19.829999999999998</c:v>
                </c:pt>
                <c:pt idx="1103">
                  <c:v>19.82</c:v>
                </c:pt>
                <c:pt idx="1104">
                  <c:v>19.899999999999999</c:v>
                </c:pt>
                <c:pt idx="1105">
                  <c:v>19.98</c:v>
                </c:pt>
                <c:pt idx="1106">
                  <c:v>19.940000000000001</c:v>
                </c:pt>
                <c:pt idx="1107">
                  <c:v>19.95</c:v>
                </c:pt>
                <c:pt idx="1108">
                  <c:v>19.940000000000001</c:v>
                </c:pt>
                <c:pt idx="1109">
                  <c:v>19.88</c:v>
                </c:pt>
                <c:pt idx="1110">
                  <c:v>19.899999999999999</c:v>
                </c:pt>
                <c:pt idx="1111">
                  <c:v>19.98</c:v>
                </c:pt>
                <c:pt idx="1112">
                  <c:v>19.829999999999998</c:v>
                </c:pt>
                <c:pt idx="1113">
                  <c:v>19.829999999999998</c:v>
                </c:pt>
                <c:pt idx="1114">
                  <c:v>20.11</c:v>
                </c:pt>
                <c:pt idx="1115">
                  <c:v>20.079999999999998</c:v>
                </c:pt>
                <c:pt idx="1116">
                  <c:v>20.05</c:v>
                </c:pt>
                <c:pt idx="1117">
                  <c:v>20</c:v>
                </c:pt>
                <c:pt idx="1118">
                  <c:v>19.989999999999998</c:v>
                </c:pt>
                <c:pt idx="1119">
                  <c:v>20.02</c:v>
                </c:pt>
                <c:pt idx="1120">
                  <c:v>19.989999999999998</c:v>
                </c:pt>
                <c:pt idx="1121">
                  <c:v>20.03</c:v>
                </c:pt>
                <c:pt idx="1122">
                  <c:v>19.97</c:v>
                </c:pt>
                <c:pt idx="1123">
                  <c:v>19.850000000000001</c:v>
                </c:pt>
                <c:pt idx="1124">
                  <c:v>19.899999999999999</c:v>
                </c:pt>
                <c:pt idx="1125">
                  <c:v>19.850000000000001</c:v>
                </c:pt>
                <c:pt idx="1126">
                  <c:v>19.89</c:v>
                </c:pt>
                <c:pt idx="1127">
                  <c:v>19.86</c:v>
                </c:pt>
                <c:pt idx="1128">
                  <c:v>19.86</c:v>
                </c:pt>
                <c:pt idx="1129">
                  <c:v>19.850000000000001</c:v>
                </c:pt>
                <c:pt idx="1130">
                  <c:v>19.87</c:v>
                </c:pt>
                <c:pt idx="1131">
                  <c:v>19.850000000000001</c:v>
                </c:pt>
                <c:pt idx="1132">
                  <c:v>19.82</c:v>
                </c:pt>
                <c:pt idx="1133">
                  <c:v>19.82</c:v>
                </c:pt>
                <c:pt idx="1134">
                  <c:v>19.95</c:v>
                </c:pt>
                <c:pt idx="1135">
                  <c:v>19.899999999999999</c:v>
                </c:pt>
                <c:pt idx="1136">
                  <c:v>19.940000000000001</c:v>
                </c:pt>
                <c:pt idx="1137">
                  <c:v>19.89</c:v>
                </c:pt>
                <c:pt idx="1138">
                  <c:v>19.940000000000001</c:v>
                </c:pt>
                <c:pt idx="1139">
                  <c:v>19.95</c:v>
                </c:pt>
                <c:pt idx="1140">
                  <c:v>20.03</c:v>
                </c:pt>
                <c:pt idx="1141">
                  <c:v>19.989999999999998</c:v>
                </c:pt>
                <c:pt idx="1142">
                  <c:v>19.98</c:v>
                </c:pt>
                <c:pt idx="1143">
                  <c:v>20.03</c:v>
                </c:pt>
                <c:pt idx="1144">
                  <c:v>19.899999999999999</c:v>
                </c:pt>
                <c:pt idx="1145">
                  <c:v>19.899999999999999</c:v>
                </c:pt>
                <c:pt idx="1146">
                  <c:v>19.88</c:v>
                </c:pt>
                <c:pt idx="1147">
                  <c:v>19.899999999999999</c:v>
                </c:pt>
                <c:pt idx="1148">
                  <c:v>19.93</c:v>
                </c:pt>
                <c:pt idx="1149">
                  <c:v>19.97</c:v>
                </c:pt>
                <c:pt idx="1150">
                  <c:v>19.940000000000001</c:v>
                </c:pt>
                <c:pt idx="1151">
                  <c:v>20.05</c:v>
                </c:pt>
                <c:pt idx="1152">
                  <c:v>20.13</c:v>
                </c:pt>
                <c:pt idx="1153">
                  <c:v>20.100000000000001</c:v>
                </c:pt>
                <c:pt idx="1154">
                  <c:v>19.98</c:v>
                </c:pt>
                <c:pt idx="1155">
                  <c:v>19.89</c:v>
                </c:pt>
                <c:pt idx="1156">
                  <c:v>19.989999999999998</c:v>
                </c:pt>
                <c:pt idx="1157">
                  <c:v>19.98</c:v>
                </c:pt>
                <c:pt idx="1158">
                  <c:v>19.96</c:v>
                </c:pt>
                <c:pt idx="1159">
                  <c:v>19.97</c:v>
                </c:pt>
                <c:pt idx="1160">
                  <c:v>19.87</c:v>
                </c:pt>
                <c:pt idx="1161">
                  <c:v>19.989999999999998</c:v>
                </c:pt>
                <c:pt idx="1162">
                  <c:v>20</c:v>
                </c:pt>
                <c:pt idx="1163">
                  <c:v>19.989999999999998</c:v>
                </c:pt>
                <c:pt idx="1164">
                  <c:v>19.989999999999998</c:v>
                </c:pt>
                <c:pt idx="1165">
                  <c:v>20</c:v>
                </c:pt>
                <c:pt idx="1166">
                  <c:v>19.899999999999999</c:v>
                </c:pt>
                <c:pt idx="1167">
                  <c:v>19.899999999999999</c:v>
                </c:pt>
                <c:pt idx="1168">
                  <c:v>19.97</c:v>
                </c:pt>
                <c:pt idx="1169">
                  <c:v>20.07</c:v>
                </c:pt>
                <c:pt idx="1170">
                  <c:v>19.98</c:v>
                </c:pt>
                <c:pt idx="1171">
                  <c:v>19.93</c:v>
                </c:pt>
                <c:pt idx="1172">
                  <c:v>20.059999999999999</c:v>
                </c:pt>
                <c:pt idx="1173">
                  <c:v>20</c:v>
                </c:pt>
                <c:pt idx="1174">
                  <c:v>20.09</c:v>
                </c:pt>
                <c:pt idx="1175">
                  <c:v>20.07</c:v>
                </c:pt>
                <c:pt idx="1176">
                  <c:v>19.97</c:v>
                </c:pt>
                <c:pt idx="1177">
                  <c:v>20.059999999999999</c:v>
                </c:pt>
                <c:pt idx="1178">
                  <c:v>20.13</c:v>
                </c:pt>
                <c:pt idx="1179">
                  <c:v>19.98</c:v>
                </c:pt>
                <c:pt idx="1180">
                  <c:v>20.02</c:v>
                </c:pt>
                <c:pt idx="1181">
                  <c:v>20.03</c:v>
                </c:pt>
                <c:pt idx="1182">
                  <c:v>20.07</c:v>
                </c:pt>
                <c:pt idx="1183">
                  <c:v>20</c:v>
                </c:pt>
                <c:pt idx="1184">
                  <c:v>20.010000000000002</c:v>
                </c:pt>
                <c:pt idx="1185">
                  <c:v>20.05</c:v>
                </c:pt>
                <c:pt idx="1186">
                  <c:v>20.07</c:v>
                </c:pt>
                <c:pt idx="1187">
                  <c:v>20.03</c:v>
                </c:pt>
                <c:pt idx="1188">
                  <c:v>20.02</c:v>
                </c:pt>
                <c:pt idx="1189">
                  <c:v>20.11</c:v>
                </c:pt>
                <c:pt idx="1190">
                  <c:v>20.149999999999999</c:v>
                </c:pt>
                <c:pt idx="1191">
                  <c:v>20.100000000000001</c:v>
                </c:pt>
                <c:pt idx="1192">
                  <c:v>20.07</c:v>
                </c:pt>
                <c:pt idx="1193">
                  <c:v>20.13</c:v>
                </c:pt>
                <c:pt idx="1194">
                  <c:v>20.010000000000002</c:v>
                </c:pt>
                <c:pt idx="1195">
                  <c:v>20.09</c:v>
                </c:pt>
                <c:pt idx="1196">
                  <c:v>20.149999999999999</c:v>
                </c:pt>
                <c:pt idx="1197">
                  <c:v>0.05</c:v>
                </c:pt>
                <c:pt idx="1198">
                  <c:v>0.04</c:v>
                </c:pt>
                <c:pt idx="1199">
                  <c:v>0.04</c:v>
                </c:pt>
                <c:pt idx="1200">
                  <c:v>0.02</c:v>
                </c:pt>
                <c:pt idx="1201">
                  <c:v>7.0000000000000007E-2</c:v>
                </c:pt>
                <c:pt idx="1202">
                  <c:v>0.05</c:v>
                </c:pt>
                <c:pt idx="1203">
                  <c:v>0.05</c:v>
                </c:pt>
                <c:pt idx="1204">
                  <c:v>0.03</c:v>
                </c:pt>
                <c:pt idx="1205">
                  <c:v>0.02</c:v>
                </c:pt>
                <c:pt idx="1206">
                  <c:v>0.02</c:v>
                </c:pt>
                <c:pt idx="1207">
                  <c:v>0.02</c:v>
                </c:pt>
                <c:pt idx="1208">
                  <c:v>0.04</c:v>
                </c:pt>
                <c:pt idx="1209">
                  <c:v>0.05</c:v>
                </c:pt>
                <c:pt idx="1210">
                  <c:v>0.03</c:v>
                </c:pt>
                <c:pt idx="1211">
                  <c:v>0.02</c:v>
                </c:pt>
                <c:pt idx="1212">
                  <c:v>0.06</c:v>
                </c:pt>
                <c:pt idx="1213">
                  <c:v>0.04</c:v>
                </c:pt>
                <c:pt idx="1214">
                  <c:v>0.03</c:v>
                </c:pt>
                <c:pt idx="1215">
                  <c:v>0.02</c:v>
                </c:pt>
                <c:pt idx="1216">
                  <c:v>0.05</c:v>
                </c:pt>
                <c:pt idx="1217">
                  <c:v>0.04</c:v>
                </c:pt>
                <c:pt idx="1218">
                  <c:v>0.04</c:v>
                </c:pt>
                <c:pt idx="1219">
                  <c:v>0.04</c:v>
                </c:pt>
                <c:pt idx="1220">
                  <c:v>0.03</c:v>
                </c:pt>
                <c:pt idx="1221">
                  <c:v>0.04</c:v>
                </c:pt>
                <c:pt idx="1222">
                  <c:v>0.03</c:v>
                </c:pt>
                <c:pt idx="1223">
                  <c:v>0.05</c:v>
                </c:pt>
                <c:pt idx="1224">
                  <c:v>0.05</c:v>
                </c:pt>
                <c:pt idx="1225">
                  <c:v>0.03</c:v>
                </c:pt>
                <c:pt idx="1226">
                  <c:v>0.04</c:v>
                </c:pt>
                <c:pt idx="1227">
                  <c:v>0.03</c:v>
                </c:pt>
                <c:pt idx="1228">
                  <c:v>0.02</c:v>
                </c:pt>
                <c:pt idx="1229">
                  <c:v>0.03</c:v>
                </c:pt>
                <c:pt idx="1230">
                  <c:v>0.05</c:v>
                </c:pt>
                <c:pt idx="1231">
                  <c:v>0.03</c:v>
                </c:pt>
                <c:pt idx="1232">
                  <c:v>0.03</c:v>
                </c:pt>
                <c:pt idx="1233">
                  <c:v>0.04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0.19</c:v>
                </c:pt>
                <c:pt idx="1265">
                  <c:v>0.45</c:v>
                </c:pt>
                <c:pt idx="1266">
                  <c:v>5.6</c:v>
                </c:pt>
                <c:pt idx="1267">
                  <c:v>5.84</c:v>
                </c:pt>
                <c:pt idx="1268">
                  <c:v>5.88</c:v>
                </c:pt>
                <c:pt idx="1269">
                  <c:v>14.86</c:v>
                </c:pt>
                <c:pt idx="1270">
                  <c:v>17.03</c:v>
                </c:pt>
                <c:pt idx="1271">
                  <c:v>19.850000000000001</c:v>
                </c:pt>
                <c:pt idx="1272">
                  <c:v>19.98</c:v>
                </c:pt>
                <c:pt idx="1273">
                  <c:v>20.05</c:v>
                </c:pt>
                <c:pt idx="1274">
                  <c:v>20</c:v>
                </c:pt>
                <c:pt idx="1275">
                  <c:v>20.03</c:v>
                </c:pt>
                <c:pt idx="1276">
                  <c:v>20.16</c:v>
                </c:pt>
                <c:pt idx="1277">
                  <c:v>20.13</c:v>
                </c:pt>
                <c:pt idx="1278">
                  <c:v>20.12</c:v>
                </c:pt>
                <c:pt idx="1279">
                  <c:v>20.27</c:v>
                </c:pt>
                <c:pt idx="1280">
                  <c:v>20.2</c:v>
                </c:pt>
                <c:pt idx="1281">
                  <c:v>20.260000000000002</c:v>
                </c:pt>
                <c:pt idx="1282">
                  <c:v>20.2</c:v>
                </c:pt>
                <c:pt idx="1283">
                  <c:v>20.190000000000001</c:v>
                </c:pt>
                <c:pt idx="1284">
                  <c:v>20.18</c:v>
                </c:pt>
                <c:pt idx="1285">
                  <c:v>20.16</c:v>
                </c:pt>
                <c:pt idx="1286">
                  <c:v>20.21</c:v>
                </c:pt>
                <c:pt idx="1287">
                  <c:v>20.170000000000002</c:v>
                </c:pt>
                <c:pt idx="1288">
                  <c:v>20.059999999999999</c:v>
                </c:pt>
                <c:pt idx="1289">
                  <c:v>20.07</c:v>
                </c:pt>
                <c:pt idx="1290">
                  <c:v>19.95</c:v>
                </c:pt>
                <c:pt idx="1291">
                  <c:v>20.079999999999998</c:v>
                </c:pt>
                <c:pt idx="1292">
                  <c:v>20.07</c:v>
                </c:pt>
                <c:pt idx="1293">
                  <c:v>20.09</c:v>
                </c:pt>
                <c:pt idx="1294">
                  <c:v>20.12</c:v>
                </c:pt>
                <c:pt idx="1295">
                  <c:v>20.149999999999999</c:v>
                </c:pt>
                <c:pt idx="1296">
                  <c:v>20.16</c:v>
                </c:pt>
                <c:pt idx="1297">
                  <c:v>20.21</c:v>
                </c:pt>
                <c:pt idx="1298">
                  <c:v>19.96</c:v>
                </c:pt>
                <c:pt idx="1299">
                  <c:v>20.09</c:v>
                </c:pt>
                <c:pt idx="1300">
                  <c:v>20.04</c:v>
                </c:pt>
                <c:pt idx="1301">
                  <c:v>20.09</c:v>
                </c:pt>
                <c:pt idx="1302">
                  <c:v>20.07</c:v>
                </c:pt>
                <c:pt idx="1303">
                  <c:v>20.13</c:v>
                </c:pt>
                <c:pt idx="1304">
                  <c:v>20.07</c:v>
                </c:pt>
                <c:pt idx="1305">
                  <c:v>20.100000000000001</c:v>
                </c:pt>
                <c:pt idx="1306">
                  <c:v>20.010000000000002</c:v>
                </c:pt>
                <c:pt idx="1307">
                  <c:v>20</c:v>
                </c:pt>
                <c:pt idx="1308">
                  <c:v>20.09</c:v>
                </c:pt>
                <c:pt idx="1309">
                  <c:v>20.04</c:v>
                </c:pt>
                <c:pt idx="1310">
                  <c:v>20.04</c:v>
                </c:pt>
                <c:pt idx="1311">
                  <c:v>19.97</c:v>
                </c:pt>
                <c:pt idx="1312">
                  <c:v>20.02</c:v>
                </c:pt>
                <c:pt idx="1313">
                  <c:v>20.07</c:v>
                </c:pt>
                <c:pt idx="1314">
                  <c:v>20</c:v>
                </c:pt>
                <c:pt idx="1315">
                  <c:v>20.149999999999999</c:v>
                </c:pt>
                <c:pt idx="1316">
                  <c:v>20.100000000000001</c:v>
                </c:pt>
                <c:pt idx="1317">
                  <c:v>20.16</c:v>
                </c:pt>
                <c:pt idx="1318">
                  <c:v>20.11</c:v>
                </c:pt>
                <c:pt idx="1319">
                  <c:v>20.16</c:v>
                </c:pt>
                <c:pt idx="1320">
                  <c:v>20.12</c:v>
                </c:pt>
                <c:pt idx="1321">
                  <c:v>20.079999999999998</c:v>
                </c:pt>
                <c:pt idx="1322">
                  <c:v>20.03</c:v>
                </c:pt>
                <c:pt idx="1323">
                  <c:v>20.02</c:v>
                </c:pt>
                <c:pt idx="1324">
                  <c:v>20.100000000000001</c:v>
                </c:pt>
                <c:pt idx="1325">
                  <c:v>20.079999999999998</c:v>
                </c:pt>
                <c:pt idx="1326">
                  <c:v>20.14</c:v>
                </c:pt>
                <c:pt idx="1327">
                  <c:v>20.059999999999999</c:v>
                </c:pt>
                <c:pt idx="1328">
                  <c:v>20.079999999999998</c:v>
                </c:pt>
                <c:pt idx="1329">
                  <c:v>20.04</c:v>
                </c:pt>
                <c:pt idx="1330">
                  <c:v>20.14</c:v>
                </c:pt>
                <c:pt idx="1331">
                  <c:v>20.22</c:v>
                </c:pt>
                <c:pt idx="1332">
                  <c:v>20.170000000000002</c:v>
                </c:pt>
                <c:pt idx="1333">
                  <c:v>20.13</c:v>
                </c:pt>
                <c:pt idx="1334">
                  <c:v>20.13</c:v>
                </c:pt>
                <c:pt idx="1335">
                  <c:v>20.079999999999998</c:v>
                </c:pt>
                <c:pt idx="1336">
                  <c:v>20.11</c:v>
                </c:pt>
                <c:pt idx="1337">
                  <c:v>20.239999999999998</c:v>
                </c:pt>
                <c:pt idx="1338">
                  <c:v>20.18</c:v>
                </c:pt>
                <c:pt idx="1339">
                  <c:v>20.13</c:v>
                </c:pt>
                <c:pt idx="1340">
                  <c:v>20.12</c:v>
                </c:pt>
                <c:pt idx="1341">
                  <c:v>20.059999999999999</c:v>
                </c:pt>
                <c:pt idx="1342">
                  <c:v>20.170000000000002</c:v>
                </c:pt>
                <c:pt idx="1343">
                  <c:v>20.07</c:v>
                </c:pt>
                <c:pt idx="1344">
                  <c:v>20.079999999999998</c:v>
                </c:pt>
                <c:pt idx="1345">
                  <c:v>20.010000000000002</c:v>
                </c:pt>
                <c:pt idx="1346">
                  <c:v>20.100000000000001</c:v>
                </c:pt>
                <c:pt idx="1347">
                  <c:v>20.13</c:v>
                </c:pt>
                <c:pt idx="1348">
                  <c:v>20.170000000000002</c:v>
                </c:pt>
                <c:pt idx="1349">
                  <c:v>20.100000000000001</c:v>
                </c:pt>
                <c:pt idx="1350">
                  <c:v>20.079999999999998</c:v>
                </c:pt>
                <c:pt idx="1351">
                  <c:v>20.010000000000002</c:v>
                </c:pt>
                <c:pt idx="1352">
                  <c:v>20.09</c:v>
                </c:pt>
                <c:pt idx="1353">
                  <c:v>20.059999999999999</c:v>
                </c:pt>
                <c:pt idx="1354">
                  <c:v>19.98</c:v>
                </c:pt>
                <c:pt idx="1355">
                  <c:v>20.09</c:v>
                </c:pt>
                <c:pt idx="1356">
                  <c:v>20.05</c:v>
                </c:pt>
                <c:pt idx="1357">
                  <c:v>20.059999999999999</c:v>
                </c:pt>
                <c:pt idx="1358">
                  <c:v>20.07</c:v>
                </c:pt>
                <c:pt idx="1359">
                  <c:v>20.02</c:v>
                </c:pt>
                <c:pt idx="1360">
                  <c:v>20.12</c:v>
                </c:pt>
                <c:pt idx="1361">
                  <c:v>20.13</c:v>
                </c:pt>
                <c:pt idx="1362">
                  <c:v>19.55</c:v>
                </c:pt>
                <c:pt idx="1363">
                  <c:v>20.170000000000002</c:v>
                </c:pt>
                <c:pt idx="1364">
                  <c:v>20.11</c:v>
                </c:pt>
                <c:pt idx="1365">
                  <c:v>20.22</c:v>
                </c:pt>
                <c:pt idx="1366">
                  <c:v>20.07</c:v>
                </c:pt>
                <c:pt idx="1367">
                  <c:v>19.940000000000001</c:v>
                </c:pt>
                <c:pt idx="1368">
                  <c:v>19.940000000000001</c:v>
                </c:pt>
                <c:pt idx="1369">
                  <c:v>19.989999999999998</c:v>
                </c:pt>
                <c:pt idx="1370">
                  <c:v>20</c:v>
                </c:pt>
                <c:pt idx="1371">
                  <c:v>19.96</c:v>
                </c:pt>
                <c:pt idx="1372">
                  <c:v>19.920000000000002</c:v>
                </c:pt>
                <c:pt idx="1373">
                  <c:v>19.899999999999999</c:v>
                </c:pt>
                <c:pt idx="1374">
                  <c:v>19.989999999999998</c:v>
                </c:pt>
                <c:pt idx="1375">
                  <c:v>19.91</c:v>
                </c:pt>
                <c:pt idx="1376">
                  <c:v>19.89</c:v>
                </c:pt>
                <c:pt idx="1377">
                  <c:v>19.940000000000001</c:v>
                </c:pt>
                <c:pt idx="1378">
                  <c:v>19.940000000000001</c:v>
                </c:pt>
                <c:pt idx="1379">
                  <c:v>20.03</c:v>
                </c:pt>
                <c:pt idx="1380">
                  <c:v>19.97</c:v>
                </c:pt>
                <c:pt idx="1381">
                  <c:v>19.98</c:v>
                </c:pt>
                <c:pt idx="1382">
                  <c:v>19.920000000000002</c:v>
                </c:pt>
                <c:pt idx="1383">
                  <c:v>20</c:v>
                </c:pt>
                <c:pt idx="1384">
                  <c:v>19.989999999999998</c:v>
                </c:pt>
                <c:pt idx="1385">
                  <c:v>19.98</c:v>
                </c:pt>
                <c:pt idx="1386">
                  <c:v>20.02</c:v>
                </c:pt>
                <c:pt idx="1387">
                  <c:v>19.989999999999998</c:v>
                </c:pt>
                <c:pt idx="1388">
                  <c:v>19.96</c:v>
                </c:pt>
                <c:pt idx="1389">
                  <c:v>19.93</c:v>
                </c:pt>
                <c:pt idx="1390">
                  <c:v>19.98</c:v>
                </c:pt>
                <c:pt idx="1391">
                  <c:v>19.920000000000002</c:v>
                </c:pt>
                <c:pt idx="1392">
                  <c:v>19.91</c:v>
                </c:pt>
                <c:pt idx="1393">
                  <c:v>20.059999999999999</c:v>
                </c:pt>
                <c:pt idx="1394">
                  <c:v>20.07</c:v>
                </c:pt>
                <c:pt idx="1395">
                  <c:v>20.09</c:v>
                </c:pt>
                <c:pt idx="1396">
                  <c:v>20.010000000000002</c:v>
                </c:pt>
                <c:pt idx="1397">
                  <c:v>20.059999999999999</c:v>
                </c:pt>
                <c:pt idx="1398">
                  <c:v>20</c:v>
                </c:pt>
                <c:pt idx="1399">
                  <c:v>20</c:v>
                </c:pt>
                <c:pt idx="1400">
                  <c:v>19.95</c:v>
                </c:pt>
                <c:pt idx="1401">
                  <c:v>19.97</c:v>
                </c:pt>
                <c:pt idx="1402">
                  <c:v>20.010000000000002</c:v>
                </c:pt>
                <c:pt idx="1403">
                  <c:v>20.100000000000001</c:v>
                </c:pt>
                <c:pt idx="1404">
                  <c:v>19.97</c:v>
                </c:pt>
                <c:pt idx="1405">
                  <c:v>20.03</c:v>
                </c:pt>
                <c:pt idx="1406">
                  <c:v>20.010000000000002</c:v>
                </c:pt>
                <c:pt idx="1407">
                  <c:v>20.07</c:v>
                </c:pt>
                <c:pt idx="1408">
                  <c:v>20.09</c:v>
                </c:pt>
                <c:pt idx="1409">
                  <c:v>20.010000000000002</c:v>
                </c:pt>
                <c:pt idx="1410">
                  <c:v>20.02</c:v>
                </c:pt>
                <c:pt idx="1411">
                  <c:v>20.03</c:v>
                </c:pt>
                <c:pt idx="1412">
                  <c:v>20.05</c:v>
                </c:pt>
                <c:pt idx="1413">
                  <c:v>20.010000000000002</c:v>
                </c:pt>
                <c:pt idx="1414">
                  <c:v>19.98</c:v>
                </c:pt>
                <c:pt idx="1415">
                  <c:v>20.12</c:v>
                </c:pt>
                <c:pt idx="1416">
                  <c:v>20</c:v>
                </c:pt>
                <c:pt idx="1417">
                  <c:v>20.11</c:v>
                </c:pt>
                <c:pt idx="1418">
                  <c:v>20.079999999999998</c:v>
                </c:pt>
                <c:pt idx="1419">
                  <c:v>20.02</c:v>
                </c:pt>
                <c:pt idx="1420">
                  <c:v>20.11</c:v>
                </c:pt>
                <c:pt idx="1421">
                  <c:v>20.079999999999998</c:v>
                </c:pt>
                <c:pt idx="1422">
                  <c:v>20.079999999999998</c:v>
                </c:pt>
                <c:pt idx="1423">
                  <c:v>20.05</c:v>
                </c:pt>
                <c:pt idx="1424">
                  <c:v>20.16</c:v>
                </c:pt>
                <c:pt idx="1425">
                  <c:v>20.100000000000001</c:v>
                </c:pt>
                <c:pt idx="1426">
                  <c:v>20.100000000000001</c:v>
                </c:pt>
                <c:pt idx="1427">
                  <c:v>20.03</c:v>
                </c:pt>
                <c:pt idx="1428">
                  <c:v>20.100000000000001</c:v>
                </c:pt>
                <c:pt idx="1429">
                  <c:v>20.02</c:v>
                </c:pt>
                <c:pt idx="1430">
                  <c:v>20.05</c:v>
                </c:pt>
                <c:pt idx="1431">
                  <c:v>20.11</c:v>
                </c:pt>
                <c:pt idx="1432">
                  <c:v>20.100000000000001</c:v>
                </c:pt>
                <c:pt idx="1433">
                  <c:v>20.07</c:v>
                </c:pt>
                <c:pt idx="1434">
                  <c:v>20.09</c:v>
                </c:pt>
                <c:pt idx="1435">
                  <c:v>20.09</c:v>
                </c:pt>
                <c:pt idx="1436">
                  <c:v>20.02</c:v>
                </c:pt>
                <c:pt idx="1437">
                  <c:v>20.04</c:v>
                </c:pt>
                <c:pt idx="1438">
                  <c:v>20.14</c:v>
                </c:pt>
                <c:pt idx="1439">
                  <c:v>20.05</c:v>
                </c:pt>
                <c:pt idx="1440">
                  <c:v>20.09</c:v>
                </c:pt>
                <c:pt idx="1441">
                  <c:v>19.98</c:v>
                </c:pt>
                <c:pt idx="1442">
                  <c:v>20.13</c:v>
                </c:pt>
                <c:pt idx="1443">
                  <c:v>20.07</c:v>
                </c:pt>
                <c:pt idx="1444">
                  <c:v>19.95</c:v>
                </c:pt>
                <c:pt idx="1445">
                  <c:v>19.989999999999998</c:v>
                </c:pt>
                <c:pt idx="1446">
                  <c:v>20.11</c:v>
                </c:pt>
                <c:pt idx="1447">
                  <c:v>20.05</c:v>
                </c:pt>
                <c:pt idx="1448">
                  <c:v>20.04</c:v>
                </c:pt>
                <c:pt idx="1449">
                  <c:v>19.96</c:v>
                </c:pt>
                <c:pt idx="1450">
                  <c:v>20.190000000000001</c:v>
                </c:pt>
                <c:pt idx="1451">
                  <c:v>20.09</c:v>
                </c:pt>
                <c:pt idx="1452">
                  <c:v>20.05</c:v>
                </c:pt>
                <c:pt idx="1453">
                  <c:v>20.12</c:v>
                </c:pt>
                <c:pt idx="1454">
                  <c:v>20.07</c:v>
                </c:pt>
                <c:pt idx="1455">
                  <c:v>20.100000000000001</c:v>
                </c:pt>
                <c:pt idx="1456">
                  <c:v>20.09</c:v>
                </c:pt>
                <c:pt idx="1457">
                  <c:v>20.14</c:v>
                </c:pt>
                <c:pt idx="1458">
                  <c:v>19.989999999999998</c:v>
                </c:pt>
                <c:pt idx="1459">
                  <c:v>20.07</c:v>
                </c:pt>
                <c:pt idx="1460">
                  <c:v>20.04</c:v>
                </c:pt>
                <c:pt idx="1461">
                  <c:v>20.07</c:v>
                </c:pt>
                <c:pt idx="1462">
                  <c:v>20.02</c:v>
                </c:pt>
                <c:pt idx="1463">
                  <c:v>20.09</c:v>
                </c:pt>
                <c:pt idx="1464">
                  <c:v>20.09</c:v>
                </c:pt>
                <c:pt idx="1465">
                  <c:v>20.010000000000002</c:v>
                </c:pt>
                <c:pt idx="1466">
                  <c:v>19.989999999999998</c:v>
                </c:pt>
                <c:pt idx="1467">
                  <c:v>20.11</c:v>
                </c:pt>
                <c:pt idx="1468">
                  <c:v>20.079999999999998</c:v>
                </c:pt>
                <c:pt idx="1469">
                  <c:v>20.010000000000002</c:v>
                </c:pt>
                <c:pt idx="1470">
                  <c:v>20.190000000000001</c:v>
                </c:pt>
                <c:pt idx="1471">
                  <c:v>20.12</c:v>
                </c:pt>
                <c:pt idx="1472">
                  <c:v>20.11</c:v>
                </c:pt>
                <c:pt idx="1473">
                  <c:v>20.21</c:v>
                </c:pt>
                <c:pt idx="1474">
                  <c:v>20</c:v>
                </c:pt>
                <c:pt idx="1475">
                  <c:v>20.05</c:v>
                </c:pt>
                <c:pt idx="1476">
                  <c:v>20.079999999999998</c:v>
                </c:pt>
                <c:pt idx="1477">
                  <c:v>20.12</c:v>
                </c:pt>
                <c:pt idx="1478">
                  <c:v>20.12</c:v>
                </c:pt>
                <c:pt idx="1479">
                  <c:v>20.12</c:v>
                </c:pt>
                <c:pt idx="1480">
                  <c:v>20.04</c:v>
                </c:pt>
                <c:pt idx="1481">
                  <c:v>20.059999999999999</c:v>
                </c:pt>
                <c:pt idx="1482">
                  <c:v>19.98</c:v>
                </c:pt>
                <c:pt idx="1483">
                  <c:v>20.04</c:v>
                </c:pt>
                <c:pt idx="1484">
                  <c:v>20.059999999999999</c:v>
                </c:pt>
                <c:pt idx="1485">
                  <c:v>19.91</c:v>
                </c:pt>
                <c:pt idx="1486">
                  <c:v>20</c:v>
                </c:pt>
                <c:pt idx="1487">
                  <c:v>19.91</c:v>
                </c:pt>
                <c:pt idx="1488">
                  <c:v>19.98</c:v>
                </c:pt>
                <c:pt idx="1489">
                  <c:v>20.05</c:v>
                </c:pt>
                <c:pt idx="1490">
                  <c:v>20</c:v>
                </c:pt>
                <c:pt idx="1491">
                  <c:v>20.04</c:v>
                </c:pt>
                <c:pt idx="1492">
                  <c:v>20.010000000000002</c:v>
                </c:pt>
                <c:pt idx="1493">
                  <c:v>20.079999999999998</c:v>
                </c:pt>
                <c:pt idx="1494">
                  <c:v>19.98</c:v>
                </c:pt>
                <c:pt idx="1495">
                  <c:v>20.09</c:v>
                </c:pt>
                <c:pt idx="1496">
                  <c:v>20.079999999999998</c:v>
                </c:pt>
                <c:pt idx="1497">
                  <c:v>20.05</c:v>
                </c:pt>
                <c:pt idx="1498">
                  <c:v>20.11</c:v>
                </c:pt>
                <c:pt idx="1499">
                  <c:v>20.170000000000002</c:v>
                </c:pt>
                <c:pt idx="1500">
                  <c:v>20.11</c:v>
                </c:pt>
                <c:pt idx="1501">
                  <c:v>20.079999999999998</c:v>
                </c:pt>
                <c:pt idx="1502">
                  <c:v>20.11</c:v>
                </c:pt>
                <c:pt idx="1503">
                  <c:v>20.100000000000001</c:v>
                </c:pt>
                <c:pt idx="1504">
                  <c:v>20.23</c:v>
                </c:pt>
                <c:pt idx="1505">
                  <c:v>19.95</c:v>
                </c:pt>
                <c:pt idx="1506">
                  <c:v>20.059999999999999</c:v>
                </c:pt>
                <c:pt idx="1507">
                  <c:v>20.13</c:v>
                </c:pt>
                <c:pt idx="1508">
                  <c:v>20.03</c:v>
                </c:pt>
                <c:pt idx="1509">
                  <c:v>20.09</c:v>
                </c:pt>
                <c:pt idx="1510">
                  <c:v>20</c:v>
                </c:pt>
                <c:pt idx="1511">
                  <c:v>19.93</c:v>
                </c:pt>
                <c:pt idx="1512">
                  <c:v>20.12</c:v>
                </c:pt>
                <c:pt idx="1513">
                  <c:v>20.079999999999998</c:v>
                </c:pt>
                <c:pt idx="1514">
                  <c:v>20.09</c:v>
                </c:pt>
                <c:pt idx="1515">
                  <c:v>20.010000000000002</c:v>
                </c:pt>
                <c:pt idx="1516">
                  <c:v>19.940000000000001</c:v>
                </c:pt>
                <c:pt idx="1517">
                  <c:v>19.920000000000002</c:v>
                </c:pt>
                <c:pt idx="1518">
                  <c:v>19.809999999999999</c:v>
                </c:pt>
                <c:pt idx="1519">
                  <c:v>19.920000000000002</c:v>
                </c:pt>
                <c:pt idx="1520">
                  <c:v>19.899999999999999</c:v>
                </c:pt>
                <c:pt idx="1521">
                  <c:v>19.91</c:v>
                </c:pt>
                <c:pt idx="1522">
                  <c:v>19.95</c:v>
                </c:pt>
                <c:pt idx="1523">
                  <c:v>19.98</c:v>
                </c:pt>
                <c:pt idx="1524">
                  <c:v>19.93</c:v>
                </c:pt>
                <c:pt idx="1525">
                  <c:v>19.940000000000001</c:v>
                </c:pt>
                <c:pt idx="1526">
                  <c:v>19.940000000000001</c:v>
                </c:pt>
                <c:pt idx="1527">
                  <c:v>19.920000000000002</c:v>
                </c:pt>
                <c:pt idx="1528">
                  <c:v>19.98</c:v>
                </c:pt>
                <c:pt idx="1529">
                  <c:v>19.920000000000002</c:v>
                </c:pt>
                <c:pt idx="1530">
                  <c:v>19.899999999999999</c:v>
                </c:pt>
                <c:pt idx="1531">
                  <c:v>19.91</c:v>
                </c:pt>
                <c:pt idx="1532">
                  <c:v>19.79</c:v>
                </c:pt>
                <c:pt idx="1533">
                  <c:v>19.95</c:v>
                </c:pt>
                <c:pt idx="1534">
                  <c:v>19.91</c:v>
                </c:pt>
                <c:pt idx="1535">
                  <c:v>19.940000000000001</c:v>
                </c:pt>
                <c:pt idx="1536">
                  <c:v>19.84</c:v>
                </c:pt>
                <c:pt idx="1537">
                  <c:v>19.86</c:v>
                </c:pt>
                <c:pt idx="1538">
                  <c:v>19.98</c:v>
                </c:pt>
                <c:pt idx="1539">
                  <c:v>19.989999999999998</c:v>
                </c:pt>
                <c:pt idx="1540">
                  <c:v>19.989999999999998</c:v>
                </c:pt>
                <c:pt idx="1541">
                  <c:v>19.920000000000002</c:v>
                </c:pt>
                <c:pt idx="1542">
                  <c:v>19.88</c:v>
                </c:pt>
                <c:pt idx="1543">
                  <c:v>19.89</c:v>
                </c:pt>
                <c:pt idx="1544">
                  <c:v>19.899999999999999</c:v>
                </c:pt>
                <c:pt idx="1545">
                  <c:v>19.850000000000001</c:v>
                </c:pt>
                <c:pt idx="1546">
                  <c:v>19.8</c:v>
                </c:pt>
                <c:pt idx="1547">
                  <c:v>19.93</c:v>
                </c:pt>
                <c:pt idx="1548">
                  <c:v>19.95</c:v>
                </c:pt>
                <c:pt idx="1549">
                  <c:v>19.93</c:v>
                </c:pt>
                <c:pt idx="1550">
                  <c:v>20</c:v>
                </c:pt>
                <c:pt idx="1551">
                  <c:v>20.04</c:v>
                </c:pt>
                <c:pt idx="1552">
                  <c:v>19.989999999999998</c:v>
                </c:pt>
                <c:pt idx="1553">
                  <c:v>19.98</c:v>
                </c:pt>
                <c:pt idx="1554">
                  <c:v>19.96</c:v>
                </c:pt>
                <c:pt idx="1555">
                  <c:v>20</c:v>
                </c:pt>
                <c:pt idx="1556">
                  <c:v>20</c:v>
                </c:pt>
                <c:pt idx="1557">
                  <c:v>20.03</c:v>
                </c:pt>
                <c:pt idx="1558">
                  <c:v>19.989999999999998</c:v>
                </c:pt>
                <c:pt idx="1559">
                  <c:v>20.010000000000002</c:v>
                </c:pt>
                <c:pt idx="1560">
                  <c:v>19.97</c:v>
                </c:pt>
                <c:pt idx="1561">
                  <c:v>19.8</c:v>
                </c:pt>
                <c:pt idx="1562">
                  <c:v>20.05</c:v>
                </c:pt>
                <c:pt idx="1563">
                  <c:v>20.12</c:v>
                </c:pt>
                <c:pt idx="1564">
                  <c:v>20</c:v>
                </c:pt>
                <c:pt idx="1565">
                  <c:v>19.93</c:v>
                </c:pt>
                <c:pt idx="1566">
                  <c:v>19.98</c:v>
                </c:pt>
                <c:pt idx="1567">
                  <c:v>19.91</c:v>
                </c:pt>
                <c:pt idx="1568">
                  <c:v>20.010000000000002</c:v>
                </c:pt>
                <c:pt idx="1569">
                  <c:v>19.95</c:v>
                </c:pt>
                <c:pt idx="1570">
                  <c:v>20.07</c:v>
                </c:pt>
                <c:pt idx="1571">
                  <c:v>20.07</c:v>
                </c:pt>
                <c:pt idx="1572">
                  <c:v>19.920000000000002</c:v>
                </c:pt>
                <c:pt idx="1573">
                  <c:v>20.02</c:v>
                </c:pt>
                <c:pt idx="1574">
                  <c:v>20.03</c:v>
                </c:pt>
                <c:pt idx="1575">
                  <c:v>20.02</c:v>
                </c:pt>
                <c:pt idx="1576">
                  <c:v>20.02</c:v>
                </c:pt>
                <c:pt idx="1577">
                  <c:v>20.07</c:v>
                </c:pt>
                <c:pt idx="1578">
                  <c:v>19.98</c:v>
                </c:pt>
                <c:pt idx="1579">
                  <c:v>19.93</c:v>
                </c:pt>
                <c:pt idx="1580">
                  <c:v>20.03</c:v>
                </c:pt>
                <c:pt idx="1581">
                  <c:v>20</c:v>
                </c:pt>
                <c:pt idx="1582">
                  <c:v>19.940000000000001</c:v>
                </c:pt>
                <c:pt idx="1583">
                  <c:v>20.07</c:v>
                </c:pt>
                <c:pt idx="1584">
                  <c:v>20.059999999999999</c:v>
                </c:pt>
                <c:pt idx="1585">
                  <c:v>19.97</c:v>
                </c:pt>
                <c:pt idx="1586">
                  <c:v>19.93</c:v>
                </c:pt>
                <c:pt idx="1587">
                  <c:v>19.91</c:v>
                </c:pt>
                <c:pt idx="1588">
                  <c:v>20</c:v>
                </c:pt>
                <c:pt idx="1589">
                  <c:v>20.04</c:v>
                </c:pt>
                <c:pt idx="1590">
                  <c:v>19.989999999999998</c:v>
                </c:pt>
                <c:pt idx="1591">
                  <c:v>20.03</c:v>
                </c:pt>
                <c:pt idx="1592">
                  <c:v>19.97</c:v>
                </c:pt>
                <c:pt idx="1593">
                  <c:v>19.98</c:v>
                </c:pt>
                <c:pt idx="1594">
                  <c:v>20.02</c:v>
                </c:pt>
                <c:pt idx="1595">
                  <c:v>20.05</c:v>
                </c:pt>
                <c:pt idx="1596">
                  <c:v>20.09</c:v>
                </c:pt>
                <c:pt idx="1597">
                  <c:v>20.059999999999999</c:v>
                </c:pt>
                <c:pt idx="1598">
                  <c:v>20.05</c:v>
                </c:pt>
                <c:pt idx="1599">
                  <c:v>20.13</c:v>
                </c:pt>
                <c:pt idx="1600">
                  <c:v>20.2</c:v>
                </c:pt>
                <c:pt idx="1601">
                  <c:v>20.05</c:v>
                </c:pt>
                <c:pt idx="1602">
                  <c:v>19.98</c:v>
                </c:pt>
                <c:pt idx="1603">
                  <c:v>20.03</c:v>
                </c:pt>
                <c:pt idx="1604">
                  <c:v>20.04</c:v>
                </c:pt>
                <c:pt idx="1605">
                  <c:v>20</c:v>
                </c:pt>
                <c:pt idx="1606">
                  <c:v>19.920000000000002</c:v>
                </c:pt>
                <c:pt idx="1607">
                  <c:v>20.05</c:v>
                </c:pt>
                <c:pt idx="1608">
                  <c:v>20.05</c:v>
                </c:pt>
                <c:pt idx="1609">
                  <c:v>20.059999999999999</c:v>
                </c:pt>
                <c:pt idx="1610">
                  <c:v>19.989999999999998</c:v>
                </c:pt>
                <c:pt idx="1611">
                  <c:v>20.02</c:v>
                </c:pt>
                <c:pt idx="1612">
                  <c:v>19.96</c:v>
                </c:pt>
                <c:pt idx="1613">
                  <c:v>19.98</c:v>
                </c:pt>
                <c:pt idx="1614">
                  <c:v>19.920000000000002</c:v>
                </c:pt>
                <c:pt idx="1615">
                  <c:v>19.98</c:v>
                </c:pt>
                <c:pt idx="1616">
                  <c:v>19.87</c:v>
                </c:pt>
                <c:pt idx="1617">
                  <c:v>19.82</c:v>
                </c:pt>
                <c:pt idx="1618">
                  <c:v>19.940000000000001</c:v>
                </c:pt>
                <c:pt idx="1619">
                  <c:v>19.79</c:v>
                </c:pt>
                <c:pt idx="1620">
                  <c:v>19.88</c:v>
                </c:pt>
                <c:pt idx="1621">
                  <c:v>19.96</c:v>
                </c:pt>
                <c:pt idx="1622">
                  <c:v>20</c:v>
                </c:pt>
                <c:pt idx="1623">
                  <c:v>19.96</c:v>
                </c:pt>
                <c:pt idx="1624">
                  <c:v>19.920000000000002</c:v>
                </c:pt>
                <c:pt idx="1625">
                  <c:v>19.87</c:v>
                </c:pt>
                <c:pt idx="1626">
                  <c:v>19.82</c:v>
                </c:pt>
                <c:pt idx="1627">
                  <c:v>19.89</c:v>
                </c:pt>
                <c:pt idx="1628">
                  <c:v>19.77</c:v>
                </c:pt>
                <c:pt idx="1629">
                  <c:v>19.78</c:v>
                </c:pt>
                <c:pt idx="1630">
                  <c:v>19.79</c:v>
                </c:pt>
                <c:pt idx="1631">
                  <c:v>7.0000000000000007E-2</c:v>
                </c:pt>
                <c:pt idx="1632">
                  <c:v>0.03</c:v>
                </c:pt>
                <c:pt idx="1633">
                  <c:v>0.04</c:v>
                </c:pt>
                <c:pt idx="1634">
                  <c:v>0.06</c:v>
                </c:pt>
                <c:pt idx="1635">
                  <c:v>0.06</c:v>
                </c:pt>
                <c:pt idx="1636">
                  <c:v>0.05</c:v>
                </c:pt>
                <c:pt idx="1637">
                  <c:v>0.03</c:v>
                </c:pt>
                <c:pt idx="1638">
                  <c:v>0.03</c:v>
                </c:pt>
                <c:pt idx="1639">
                  <c:v>0.04</c:v>
                </c:pt>
                <c:pt idx="1640">
                  <c:v>0.04</c:v>
                </c:pt>
                <c:pt idx="1641">
                  <c:v>0.04</c:v>
                </c:pt>
                <c:pt idx="1642">
                  <c:v>0.04</c:v>
                </c:pt>
                <c:pt idx="1643">
                  <c:v>0.04</c:v>
                </c:pt>
                <c:pt idx="1644">
                  <c:v>0.03</c:v>
                </c:pt>
                <c:pt idx="1645">
                  <c:v>0.05</c:v>
                </c:pt>
                <c:pt idx="1646">
                  <c:v>0.05</c:v>
                </c:pt>
                <c:pt idx="1647">
                  <c:v>0.05</c:v>
                </c:pt>
                <c:pt idx="1648">
                  <c:v>0.05</c:v>
                </c:pt>
                <c:pt idx="1649">
                  <c:v>0.05</c:v>
                </c:pt>
                <c:pt idx="1650">
                  <c:v>0.01</c:v>
                </c:pt>
                <c:pt idx="1651">
                  <c:v>0.03</c:v>
                </c:pt>
                <c:pt idx="1652">
                  <c:v>0.04</c:v>
                </c:pt>
                <c:pt idx="1653">
                  <c:v>0.05</c:v>
                </c:pt>
                <c:pt idx="1654">
                  <c:v>0.04</c:v>
                </c:pt>
                <c:pt idx="1655">
                  <c:v>0.04</c:v>
                </c:pt>
                <c:pt idx="1656">
                  <c:v>0.02</c:v>
                </c:pt>
                <c:pt idx="1657">
                  <c:v>0.05</c:v>
                </c:pt>
                <c:pt idx="1658">
                  <c:v>0.04</c:v>
                </c:pt>
                <c:pt idx="1659">
                  <c:v>0.05</c:v>
                </c:pt>
                <c:pt idx="1660">
                  <c:v>0.05</c:v>
                </c:pt>
                <c:pt idx="1661">
                  <c:v>0.06</c:v>
                </c:pt>
                <c:pt idx="1662">
                  <c:v>0.04</c:v>
                </c:pt>
                <c:pt idx="1663">
                  <c:v>0.04</c:v>
                </c:pt>
                <c:pt idx="1664">
                  <c:v>0.05</c:v>
                </c:pt>
                <c:pt idx="1665">
                  <c:v>0.03</c:v>
                </c:pt>
                <c:pt idx="1666">
                  <c:v>0.05</c:v>
                </c:pt>
                <c:pt idx="1667">
                  <c:v>0.04</c:v>
                </c:pt>
                <c:pt idx="1668">
                  <c:v>0.05</c:v>
                </c:pt>
                <c:pt idx="1669">
                  <c:v>0.01</c:v>
                </c:pt>
                <c:pt idx="1670">
                  <c:v>0.06</c:v>
                </c:pt>
                <c:pt idx="1671">
                  <c:v>0.03</c:v>
                </c:pt>
                <c:pt idx="1672">
                  <c:v>0.04</c:v>
                </c:pt>
                <c:pt idx="1673">
                  <c:v>0.04</c:v>
                </c:pt>
                <c:pt idx="1674">
                  <c:v>0.05</c:v>
                </c:pt>
                <c:pt idx="1675">
                  <c:v>0.03</c:v>
                </c:pt>
                <c:pt idx="1676">
                  <c:v>0.05</c:v>
                </c:pt>
                <c:pt idx="1677">
                  <c:v>0.02</c:v>
                </c:pt>
                <c:pt idx="1678">
                  <c:v>0.05</c:v>
                </c:pt>
                <c:pt idx="1679">
                  <c:v>0.02</c:v>
                </c:pt>
                <c:pt idx="1680">
                  <c:v>0.03</c:v>
                </c:pt>
                <c:pt idx="1681">
                  <c:v>0.04</c:v>
                </c:pt>
                <c:pt idx="1682">
                  <c:v>0.02</c:v>
                </c:pt>
                <c:pt idx="1683">
                  <c:v>0.04</c:v>
                </c:pt>
                <c:pt idx="1684">
                  <c:v>0.04</c:v>
                </c:pt>
                <c:pt idx="1685">
                  <c:v>0.05</c:v>
                </c:pt>
                <c:pt idx="1686">
                  <c:v>0.02</c:v>
                </c:pt>
                <c:pt idx="1687">
                  <c:v>0.06</c:v>
                </c:pt>
                <c:pt idx="1688">
                  <c:v>0.05</c:v>
                </c:pt>
                <c:pt idx="1689">
                  <c:v>0.05</c:v>
                </c:pt>
                <c:pt idx="1690">
                  <c:v>0.04</c:v>
                </c:pt>
                <c:pt idx="1691">
                  <c:v>0.02</c:v>
                </c:pt>
                <c:pt idx="1692">
                  <c:v>0.03</c:v>
                </c:pt>
                <c:pt idx="1693">
                  <c:v>0.04</c:v>
                </c:pt>
                <c:pt idx="1694">
                  <c:v>0.04</c:v>
                </c:pt>
                <c:pt idx="1695">
                  <c:v>0.05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D2-4757-9834-35F823817A73}"/>
            </c:ext>
          </c:extLst>
        </c:ser>
        <c:ser>
          <c:idx val="2"/>
          <c:order val="1"/>
          <c:tx>
            <c:v>ASUDAS Average Power</c:v>
          </c:tx>
          <c:xVal>
            <c:numRef>
              <c:f>('LPow (As-Run)'!$C$2,'LPow (As-Run)'!$D$2)</c:f>
              <c:numCache>
                <c:formatCode>m/d/yyyy</c:formatCode>
                <c:ptCount val="2"/>
                <c:pt idx="0">
                  <c:v>43261</c:v>
                </c:pt>
                <c:pt idx="1">
                  <c:v>43332</c:v>
                </c:pt>
              </c:numCache>
            </c:numRef>
          </c:xVal>
          <c:yVal>
            <c:numRef>
              <c:f>('LPow (As-Run)'!$C$3,'LPow (As-Run)'!$C$3)</c:f>
              <c:numCache>
                <c:formatCode>0.00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D2-4757-9834-35F823817A73}"/>
            </c:ext>
          </c:extLst>
        </c:ser>
        <c:ser>
          <c:idx val="3"/>
          <c:order val="2"/>
          <c:tx>
            <c:v>HELIOS Constrained</c:v>
          </c:tx>
          <c:xVal>
            <c:numRef>
              <c:f>'LPow (As-Run)'!$K$3:$K$120</c:f>
              <c:numCache>
                <c:formatCode>m/d/yyyy</c:formatCode>
                <c:ptCount val="118"/>
                <c:pt idx="0">
                  <c:v>43261</c:v>
                </c:pt>
                <c:pt idx="1">
                  <c:v>43261</c:v>
                </c:pt>
                <c:pt idx="2">
                  <c:v>43262</c:v>
                </c:pt>
                <c:pt idx="3">
                  <c:v>43262</c:v>
                </c:pt>
                <c:pt idx="4">
                  <c:v>43263</c:v>
                </c:pt>
                <c:pt idx="5">
                  <c:v>43263</c:v>
                </c:pt>
                <c:pt idx="6">
                  <c:v>43264</c:v>
                </c:pt>
                <c:pt idx="7">
                  <c:v>43264</c:v>
                </c:pt>
                <c:pt idx="8">
                  <c:v>43265</c:v>
                </c:pt>
                <c:pt idx="9">
                  <c:v>43265</c:v>
                </c:pt>
                <c:pt idx="10">
                  <c:v>43266</c:v>
                </c:pt>
                <c:pt idx="11">
                  <c:v>43266</c:v>
                </c:pt>
                <c:pt idx="12">
                  <c:v>43267</c:v>
                </c:pt>
                <c:pt idx="13">
                  <c:v>43267</c:v>
                </c:pt>
                <c:pt idx="14">
                  <c:v>43268</c:v>
                </c:pt>
                <c:pt idx="15">
                  <c:v>43268</c:v>
                </c:pt>
                <c:pt idx="16">
                  <c:v>43269</c:v>
                </c:pt>
                <c:pt idx="17">
                  <c:v>43269</c:v>
                </c:pt>
                <c:pt idx="18">
                  <c:v>43270</c:v>
                </c:pt>
                <c:pt idx="19">
                  <c:v>43270</c:v>
                </c:pt>
                <c:pt idx="20">
                  <c:v>43271</c:v>
                </c:pt>
                <c:pt idx="21">
                  <c:v>43271</c:v>
                </c:pt>
                <c:pt idx="22">
                  <c:v>43272</c:v>
                </c:pt>
                <c:pt idx="23">
                  <c:v>43272</c:v>
                </c:pt>
                <c:pt idx="24">
                  <c:v>43273</c:v>
                </c:pt>
                <c:pt idx="25">
                  <c:v>43273</c:v>
                </c:pt>
                <c:pt idx="26">
                  <c:v>43274</c:v>
                </c:pt>
                <c:pt idx="27">
                  <c:v>43274</c:v>
                </c:pt>
                <c:pt idx="28">
                  <c:v>43275</c:v>
                </c:pt>
                <c:pt idx="29">
                  <c:v>43275</c:v>
                </c:pt>
                <c:pt idx="30">
                  <c:v>43284</c:v>
                </c:pt>
                <c:pt idx="31">
                  <c:v>43284</c:v>
                </c:pt>
                <c:pt idx="32">
                  <c:v>43285</c:v>
                </c:pt>
                <c:pt idx="33">
                  <c:v>43285</c:v>
                </c:pt>
                <c:pt idx="34">
                  <c:v>43286</c:v>
                </c:pt>
                <c:pt idx="35">
                  <c:v>43286</c:v>
                </c:pt>
                <c:pt idx="36">
                  <c:v>43287</c:v>
                </c:pt>
                <c:pt idx="37">
                  <c:v>43287</c:v>
                </c:pt>
                <c:pt idx="38">
                  <c:v>43288</c:v>
                </c:pt>
                <c:pt idx="39">
                  <c:v>43288</c:v>
                </c:pt>
                <c:pt idx="40">
                  <c:v>43289</c:v>
                </c:pt>
                <c:pt idx="41">
                  <c:v>43289</c:v>
                </c:pt>
                <c:pt idx="42">
                  <c:v>43290</c:v>
                </c:pt>
                <c:pt idx="43">
                  <c:v>43290</c:v>
                </c:pt>
                <c:pt idx="44">
                  <c:v>43291</c:v>
                </c:pt>
                <c:pt idx="45">
                  <c:v>43291</c:v>
                </c:pt>
                <c:pt idx="46">
                  <c:v>43292</c:v>
                </c:pt>
                <c:pt idx="47">
                  <c:v>43292</c:v>
                </c:pt>
                <c:pt idx="48">
                  <c:v>43293</c:v>
                </c:pt>
                <c:pt idx="49">
                  <c:v>43293</c:v>
                </c:pt>
                <c:pt idx="50">
                  <c:v>43294</c:v>
                </c:pt>
                <c:pt idx="51">
                  <c:v>43294</c:v>
                </c:pt>
                <c:pt idx="52">
                  <c:v>43295</c:v>
                </c:pt>
                <c:pt idx="53">
                  <c:v>43295</c:v>
                </c:pt>
                <c:pt idx="54">
                  <c:v>43296</c:v>
                </c:pt>
                <c:pt idx="55">
                  <c:v>43296</c:v>
                </c:pt>
                <c:pt idx="56">
                  <c:v>43297</c:v>
                </c:pt>
                <c:pt idx="57">
                  <c:v>43297</c:v>
                </c:pt>
                <c:pt idx="58">
                  <c:v>43298</c:v>
                </c:pt>
                <c:pt idx="59">
                  <c:v>43298</c:v>
                </c:pt>
                <c:pt idx="60">
                  <c:v>43299</c:v>
                </c:pt>
                <c:pt idx="61">
                  <c:v>43299</c:v>
                </c:pt>
                <c:pt idx="62">
                  <c:v>43300</c:v>
                </c:pt>
                <c:pt idx="63">
                  <c:v>43300</c:v>
                </c:pt>
                <c:pt idx="64">
                  <c:v>43301</c:v>
                </c:pt>
                <c:pt idx="65">
                  <c:v>43301</c:v>
                </c:pt>
                <c:pt idx="66">
                  <c:v>43302</c:v>
                </c:pt>
                <c:pt idx="67">
                  <c:v>43302</c:v>
                </c:pt>
                <c:pt idx="68">
                  <c:v>43303</c:v>
                </c:pt>
                <c:pt idx="69">
                  <c:v>43303</c:v>
                </c:pt>
                <c:pt idx="70">
                  <c:v>43304</c:v>
                </c:pt>
                <c:pt idx="71">
                  <c:v>43304</c:v>
                </c:pt>
                <c:pt idx="72">
                  <c:v>43305</c:v>
                </c:pt>
                <c:pt idx="73">
                  <c:v>43305</c:v>
                </c:pt>
                <c:pt idx="74">
                  <c:v>43306</c:v>
                </c:pt>
                <c:pt idx="75">
                  <c:v>43306</c:v>
                </c:pt>
                <c:pt idx="76">
                  <c:v>43307</c:v>
                </c:pt>
                <c:pt idx="77">
                  <c:v>43307</c:v>
                </c:pt>
                <c:pt idx="78">
                  <c:v>43308</c:v>
                </c:pt>
                <c:pt idx="79">
                  <c:v>43308</c:v>
                </c:pt>
                <c:pt idx="80">
                  <c:v>43309</c:v>
                </c:pt>
                <c:pt idx="81">
                  <c:v>43309</c:v>
                </c:pt>
                <c:pt idx="82">
                  <c:v>43310</c:v>
                </c:pt>
                <c:pt idx="83">
                  <c:v>43310</c:v>
                </c:pt>
                <c:pt idx="84">
                  <c:v>43311</c:v>
                </c:pt>
                <c:pt idx="85">
                  <c:v>43311</c:v>
                </c:pt>
                <c:pt idx="86">
                  <c:v>43314</c:v>
                </c:pt>
                <c:pt idx="87">
                  <c:v>43314</c:v>
                </c:pt>
                <c:pt idx="88">
                  <c:v>43315</c:v>
                </c:pt>
                <c:pt idx="89">
                  <c:v>43315</c:v>
                </c:pt>
                <c:pt idx="90">
                  <c:v>43316</c:v>
                </c:pt>
                <c:pt idx="91">
                  <c:v>43316</c:v>
                </c:pt>
                <c:pt idx="92">
                  <c:v>43317</c:v>
                </c:pt>
                <c:pt idx="93">
                  <c:v>43317</c:v>
                </c:pt>
                <c:pt idx="94">
                  <c:v>43318</c:v>
                </c:pt>
                <c:pt idx="95">
                  <c:v>43318</c:v>
                </c:pt>
                <c:pt idx="96">
                  <c:v>43319</c:v>
                </c:pt>
                <c:pt idx="97">
                  <c:v>43319</c:v>
                </c:pt>
                <c:pt idx="98">
                  <c:v>43320</c:v>
                </c:pt>
                <c:pt idx="99">
                  <c:v>43320</c:v>
                </c:pt>
                <c:pt idx="100">
                  <c:v>43321</c:v>
                </c:pt>
                <c:pt idx="101">
                  <c:v>43321</c:v>
                </c:pt>
                <c:pt idx="102">
                  <c:v>43322</c:v>
                </c:pt>
                <c:pt idx="103">
                  <c:v>43322</c:v>
                </c:pt>
                <c:pt idx="104">
                  <c:v>43323</c:v>
                </c:pt>
                <c:pt idx="105">
                  <c:v>43323</c:v>
                </c:pt>
                <c:pt idx="106">
                  <c:v>43324</c:v>
                </c:pt>
                <c:pt idx="107">
                  <c:v>43324</c:v>
                </c:pt>
                <c:pt idx="108">
                  <c:v>43325</c:v>
                </c:pt>
                <c:pt idx="109">
                  <c:v>43325</c:v>
                </c:pt>
                <c:pt idx="110">
                  <c:v>43326</c:v>
                </c:pt>
                <c:pt idx="111">
                  <c:v>43326</c:v>
                </c:pt>
                <c:pt idx="112">
                  <c:v>43327</c:v>
                </c:pt>
                <c:pt idx="113">
                  <c:v>43327</c:v>
                </c:pt>
                <c:pt idx="114">
                  <c:v>43328</c:v>
                </c:pt>
                <c:pt idx="115">
                  <c:v>43328</c:v>
                </c:pt>
                <c:pt idx="116">
                  <c:v>43329</c:v>
                </c:pt>
                <c:pt idx="117">
                  <c:v>43329</c:v>
                </c:pt>
              </c:numCache>
            </c:numRef>
          </c:xVal>
          <c:yVal>
            <c:numRef>
              <c:f>'LPow (As-Run)'!$N$3:$N$120</c:f>
              <c:numCache>
                <c:formatCode>0.00</c:formatCode>
                <c:ptCount val="118"/>
                <c:pt idx="0">
                  <c:v>1.1499999999999999</c:v>
                </c:pt>
                <c:pt idx="1">
                  <c:v>1.1579999999999999</c:v>
                </c:pt>
                <c:pt idx="2">
                  <c:v>8.4260000000000002</c:v>
                </c:pt>
                <c:pt idx="3">
                  <c:v>8.423</c:v>
                </c:pt>
                <c:pt idx="4">
                  <c:v>17.399999999999999</c:v>
                </c:pt>
                <c:pt idx="5">
                  <c:v>17.45</c:v>
                </c:pt>
                <c:pt idx="6">
                  <c:v>17.37</c:v>
                </c:pt>
                <c:pt idx="7">
                  <c:v>17.420000000000002</c:v>
                </c:pt>
                <c:pt idx="8">
                  <c:v>17.37</c:v>
                </c:pt>
                <c:pt idx="9">
                  <c:v>17.43</c:v>
                </c:pt>
                <c:pt idx="10">
                  <c:v>17.18</c:v>
                </c:pt>
                <c:pt idx="11">
                  <c:v>17.190000000000001</c:v>
                </c:pt>
                <c:pt idx="12">
                  <c:v>17.16</c:v>
                </c:pt>
                <c:pt idx="13">
                  <c:v>17.18</c:v>
                </c:pt>
                <c:pt idx="14">
                  <c:v>17.309999999999999</c:v>
                </c:pt>
                <c:pt idx="15">
                  <c:v>17.329999999999998</c:v>
                </c:pt>
                <c:pt idx="16">
                  <c:v>17.329999999999998</c:v>
                </c:pt>
                <c:pt idx="17">
                  <c:v>17.34</c:v>
                </c:pt>
                <c:pt idx="18">
                  <c:v>17.399999999999999</c:v>
                </c:pt>
                <c:pt idx="19">
                  <c:v>17.41</c:v>
                </c:pt>
                <c:pt idx="20">
                  <c:v>17.28</c:v>
                </c:pt>
                <c:pt idx="21">
                  <c:v>17.28</c:v>
                </c:pt>
                <c:pt idx="22">
                  <c:v>17.25</c:v>
                </c:pt>
                <c:pt idx="23">
                  <c:v>17.25</c:v>
                </c:pt>
                <c:pt idx="24">
                  <c:v>17.190000000000001</c:v>
                </c:pt>
                <c:pt idx="25">
                  <c:v>17.190000000000001</c:v>
                </c:pt>
                <c:pt idx="26">
                  <c:v>17.39</c:v>
                </c:pt>
                <c:pt idx="27">
                  <c:v>17.399999999999999</c:v>
                </c:pt>
                <c:pt idx="28">
                  <c:v>4.9400000000000004</c:v>
                </c:pt>
                <c:pt idx="29">
                  <c:v>4.96</c:v>
                </c:pt>
                <c:pt idx="30">
                  <c:v>6.7430000000000003</c:v>
                </c:pt>
                <c:pt idx="31">
                  <c:v>6.742</c:v>
                </c:pt>
                <c:pt idx="32">
                  <c:v>18.03</c:v>
                </c:pt>
                <c:pt idx="33">
                  <c:v>17.95</c:v>
                </c:pt>
                <c:pt idx="34">
                  <c:v>17.82</c:v>
                </c:pt>
                <c:pt idx="35">
                  <c:v>17.809999999999999</c:v>
                </c:pt>
                <c:pt idx="36">
                  <c:v>17.66</c:v>
                </c:pt>
                <c:pt idx="37">
                  <c:v>17.64</c:v>
                </c:pt>
                <c:pt idx="38">
                  <c:v>17.66</c:v>
                </c:pt>
                <c:pt idx="39">
                  <c:v>17.66</c:v>
                </c:pt>
                <c:pt idx="40">
                  <c:v>17.7</c:v>
                </c:pt>
                <c:pt idx="41">
                  <c:v>17.7</c:v>
                </c:pt>
                <c:pt idx="42">
                  <c:v>17.61</c:v>
                </c:pt>
                <c:pt idx="43">
                  <c:v>17.600000000000001</c:v>
                </c:pt>
                <c:pt idx="44">
                  <c:v>17.579999999999998</c:v>
                </c:pt>
                <c:pt idx="45">
                  <c:v>17.559999999999999</c:v>
                </c:pt>
                <c:pt idx="46">
                  <c:v>17.71</c:v>
                </c:pt>
                <c:pt idx="47">
                  <c:v>17.72</c:v>
                </c:pt>
                <c:pt idx="48">
                  <c:v>17.71</c:v>
                </c:pt>
                <c:pt idx="49">
                  <c:v>17.71</c:v>
                </c:pt>
                <c:pt idx="50">
                  <c:v>17.87</c:v>
                </c:pt>
                <c:pt idx="51">
                  <c:v>17.88</c:v>
                </c:pt>
                <c:pt idx="52">
                  <c:v>17.760000000000002</c:v>
                </c:pt>
                <c:pt idx="53">
                  <c:v>17.760000000000002</c:v>
                </c:pt>
                <c:pt idx="54">
                  <c:v>17.72</c:v>
                </c:pt>
                <c:pt idx="55">
                  <c:v>17.71</c:v>
                </c:pt>
                <c:pt idx="56">
                  <c:v>18.05</c:v>
                </c:pt>
                <c:pt idx="57">
                  <c:v>18.05</c:v>
                </c:pt>
                <c:pt idx="58">
                  <c:v>18.02</c:v>
                </c:pt>
                <c:pt idx="59">
                  <c:v>18.02</c:v>
                </c:pt>
                <c:pt idx="60">
                  <c:v>17.79</c:v>
                </c:pt>
                <c:pt idx="61">
                  <c:v>17.78</c:v>
                </c:pt>
                <c:pt idx="62">
                  <c:v>17.78</c:v>
                </c:pt>
                <c:pt idx="63">
                  <c:v>17.77</c:v>
                </c:pt>
                <c:pt idx="64">
                  <c:v>17.89</c:v>
                </c:pt>
                <c:pt idx="65">
                  <c:v>17.899999999999999</c:v>
                </c:pt>
                <c:pt idx="66">
                  <c:v>17.920000000000002</c:v>
                </c:pt>
                <c:pt idx="67">
                  <c:v>17.93</c:v>
                </c:pt>
                <c:pt idx="68">
                  <c:v>17.97</c:v>
                </c:pt>
                <c:pt idx="69">
                  <c:v>17.97</c:v>
                </c:pt>
                <c:pt idx="70">
                  <c:v>17.82</c:v>
                </c:pt>
                <c:pt idx="71">
                  <c:v>17.809999999999999</c:v>
                </c:pt>
                <c:pt idx="72">
                  <c:v>17.670000000000002</c:v>
                </c:pt>
                <c:pt idx="73">
                  <c:v>17.670000000000002</c:v>
                </c:pt>
                <c:pt idx="74">
                  <c:v>17.649999999999999</c:v>
                </c:pt>
                <c:pt idx="75">
                  <c:v>17.649999999999999</c:v>
                </c:pt>
                <c:pt idx="76">
                  <c:v>17.809999999999999</c:v>
                </c:pt>
                <c:pt idx="77">
                  <c:v>17.82</c:v>
                </c:pt>
                <c:pt idx="78">
                  <c:v>17.66</c:v>
                </c:pt>
                <c:pt idx="79">
                  <c:v>17.66</c:v>
                </c:pt>
                <c:pt idx="80">
                  <c:v>17.850000000000001</c:v>
                </c:pt>
                <c:pt idx="81">
                  <c:v>17.86</c:v>
                </c:pt>
                <c:pt idx="82">
                  <c:v>17.670000000000002</c:v>
                </c:pt>
                <c:pt idx="83">
                  <c:v>17.66</c:v>
                </c:pt>
                <c:pt idx="84">
                  <c:v>8.8659999999999997</c:v>
                </c:pt>
                <c:pt idx="85">
                  <c:v>8.8840000000000003</c:v>
                </c:pt>
                <c:pt idx="86">
                  <c:v>8.0039999999999996</c:v>
                </c:pt>
                <c:pt idx="87">
                  <c:v>8.0090000000000003</c:v>
                </c:pt>
                <c:pt idx="88">
                  <c:v>17.64</c:v>
                </c:pt>
                <c:pt idx="89">
                  <c:v>17.59</c:v>
                </c:pt>
                <c:pt idx="90">
                  <c:v>17.8</c:v>
                </c:pt>
                <c:pt idx="91">
                  <c:v>17.809999999999999</c:v>
                </c:pt>
                <c:pt idx="92">
                  <c:v>17.760000000000002</c:v>
                </c:pt>
                <c:pt idx="93">
                  <c:v>17.77</c:v>
                </c:pt>
                <c:pt idx="94">
                  <c:v>17.690000000000001</c:v>
                </c:pt>
                <c:pt idx="95">
                  <c:v>17.690000000000001</c:v>
                </c:pt>
                <c:pt idx="96">
                  <c:v>17.68</c:v>
                </c:pt>
                <c:pt idx="97">
                  <c:v>17.68</c:v>
                </c:pt>
                <c:pt idx="98">
                  <c:v>17.62</c:v>
                </c:pt>
                <c:pt idx="99">
                  <c:v>17.62</c:v>
                </c:pt>
                <c:pt idx="100">
                  <c:v>17.46</c:v>
                </c:pt>
                <c:pt idx="101">
                  <c:v>17.46</c:v>
                </c:pt>
                <c:pt idx="102">
                  <c:v>17.57</c:v>
                </c:pt>
                <c:pt idx="103">
                  <c:v>17.59</c:v>
                </c:pt>
                <c:pt idx="104">
                  <c:v>17.489999999999998</c:v>
                </c:pt>
                <c:pt idx="105">
                  <c:v>17.48</c:v>
                </c:pt>
                <c:pt idx="106">
                  <c:v>17.37</c:v>
                </c:pt>
                <c:pt idx="107">
                  <c:v>17.36</c:v>
                </c:pt>
                <c:pt idx="108">
                  <c:v>17.420000000000002</c:v>
                </c:pt>
                <c:pt idx="109">
                  <c:v>17.43</c:v>
                </c:pt>
                <c:pt idx="110">
                  <c:v>17.53</c:v>
                </c:pt>
                <c:pt idx="111">
                  <c:v>17.54</c:v>
                </c:pt>
                <c:pt idx="112">
                  <c:v>17.43</c:v>
                </c:pt>
                <c:pt idx="113">
                  <c:v>17.440000000000001</c:v>
                </c:pt>
                <c:pt idx="114">
                  <c:v>17.43</c:v>
                </c:pt>
                <c:pt idx="115">
                  <c:v>17.440000000000001</c:v>
                </c:pt>
                <c:pt idx="116">
                  <c:v>10.49</c:v>
                </c:pt>
                <c:pt idx="117">
                  <c:v>10.5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5D2-4757-9834-35F823817A73}"/>
            </c:ext>
          </c:extLst>
        </c:ser>
        <c:ser>
          <c:idx val="4"/>
          <c:order val="3"/>
          <c:tx>
            <c:v>HELIOS Average Power</c:v>
          </c:tx>
          <c:spPr>
            <a:ln>
              <a:solidFill>
                <a:schemeClr val="accent4">
                  <a:lumMod val="50000"/>
                </a:schemeClr>
              </a:solidFill>
            </a:ln>
          </c:spPr>
          <c:marker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'LPow (As-Run)'!$C$9:$D$9</c:f>
              <c:numCache>
                <c:formatCode>m/d/yyyy</c:formatCode>
                <c:ptCount val="2"/>
                <c:pt idx="0">
                  <c:v>43261</c:v>
                </c:pt>
                <c:pt idx="1">
                  <c:v>43332</c:v>
                </c:pt>
              </c:numCache>
            </c:numRef>
          </c:xVal>
          <c:yVal>
            <c:numRef>
              <c:f>('LPow (As-Run)'!$C$10,'LPow (As-Run)'!$C$10)</c:f>
              <c:numCache>
                <c:formatCode>0.00</c:formatCode>
                <c:ptCount val="2"/>
                <c:pt idx="0">
                  <c:v>17.614615384615387</c:v>
                </c:pt>
                <c:pt idx="1">
                  <c:v>17.614615384615387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5D2-4757-9834-35F823817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579808"/>
        <c:axId val="279577848"/>
      </c:scatterChart>
      <c:valAx>
        <c:axId val="279579808"/>
        <c:scaling>
          <c:orientation val="minMax"/>
          <c:max val="43335"/>
          <c:min val="432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  <c:overlay val="0"/>
        </c:title>
        <c:numFmt formatCode="[$-409]m/d/yy\ h:mm\ AM/PM;@" sourceLinked="0"/>
        <c:majorTickMark val="cross"/>
        <c:minorTickMark val="out"/>
        <c:tickLblPos val="nextTo"/>
        <c:spPr>
          <a:ln/>
        </c:spPr>
        <c:txPr>
          <a:bodyPr/>
          <a:lstStyle/>
          <a:p>
            <a:pPr algn="ctr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577848"/>
        <c:crosses val="autoZero"/>
        <c:crossBetween val="midCat"/>
        <c:majorUnit val="14"/>
        <c:minorUnit val="1"/>
      </c:valAx>
      <c:valAx>
        <c:axId val="279577848"/>
        <c:scaling>
          <c:orientation val="minMax"/>
          <c:max val="23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Lobe Power (MW)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279579808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 algn="ctr"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Fuel Element 33 - MC21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Ch. 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'FE33'!$C$2:$C$49</c:f>
              <c:numCache>
                <c:formatCode>General</c:formatCode>
                <c:ptCount val="48"/>
                <c:pt idx="0">
                  <c:v>0.48</c:v>
                </c:pt>
                <c:pt idx="1">
                  <c:v>0.47489999999999999</c:v>
                </c:pt>
                <c:pt idx="2">
                  <c:v>0.54979999999999996</c:v>
                </c:pt>
                <c:pt idx="3">
                  <c:v>0.62209999999999999</c:v>
                </c:pt>
                <c:pt idx="4">
                  <c:v>0.68989999999999996</c:v>
                </c:pt>
                <c:pt idx="5">
                  <c:v>0.76770000000000005</c:v>
                </c:pt>
                <c:pt idx="6">
                  <c:v>0.83540000000000003</c:v>
                </c:pt>
                <c:pt idx="7">
                  <c:v>0.9073</c:v>
                </c:pt>
                <c:pt idx="8">
                  <c:v>0.98460000000000003</c:v>
                </c:pt>
                <c:pt idx="9">
                  <c:v>1.0637000000000001</c:v>
                </c:pt>
                <c:pt idx="10">
                  <c:v>1.1546000000000001</c:v>
                </c:pt>
                <c:pt idx="11">
                  <c:v>1.238</c:v>
                </c:pt>
                <c:pt idx="12">
                  <c:v>1.2659</c:v>
                </c:pt>
                <c:pt idx="13">
                  <c:v>1.2609999999999999</c:v>
                </c:pt>
                <c:pt idx="14">
                  <c:v>1.2737000000000001</c:v>
                </c:pt>
                <c:pt idx="15">
                  <c:v>1.2966</c:v>
                </c:pt>
                <c:pt idx="16">
                  <c:v>1.3142</c:v>
                </c:pt>
                <c:pt idx="17">
                  <c:v>1.3371</c:v>
                </c:pt>
                <c:pt idx="18">
                  <c:v>1.3481000000000001</c:v>
                </c:pt>
                <c:pt idx="19">
                  <c:v>1.3544</c:v>
                </c:pt>
                <c:pt idx="20">
                  <c:v>1.3245</c:v>
                </c:pt>
                <c:pt idx="21">
                  <c:v>1.2704</c:v>
                </c:pt>
                <c:pt idx="22">
                  <c:v>1.2417</c:v>
                </c:pt>
                <c:pt idx="23">
                  <c:v>1.2290000000000001</c:v>
                </c:pt>
                <c:pt idx="24">
                  <c:v>1.2139</c:v>
                </c:pt>
                <c:pt idx="25">
                  <c:v>1.2097</c:v>
                </c:pt>
                <c:pt idx="26">
                  <c:v>1.1935</c:v>
                </c:pt>
                <c:pt idx="27">
                  <c:v>1.1926000000000001</c:v>
                </c:pt>
                <c:pt idx="28">
                  <c:v>1.1765000000000001</c:v>
                </c:pt>
                <c:pt idx="29">
                  <c:v>1.1475</c:v>
                </c:pt>
                <c:pt idx="30">
                  <c:v>1.1076999999999999</c:v>
                </c:pt>
                <c:pt idx="31">
                  <c:v>1.0783</c:v>
                </c:pt>
                <c:pt idx="32">
                  <c:v>1.0485</c:v>
                </c:pt>
                <c:pt idx="33">
                  <c:v>1.0244</c:v>
                </c:pt>
                <c:pt idx="34">
                  <c:v>1.0062</c:v>
                </c:pt>
                <c:pt idx="35">
                  <c:v>1.0009999999999999</c:v>
                </c:pt>
                <c:pt idx="36">
                  <c:v>1.0330999999999999</c:v>
                </c:pt>
                <c:pt idx="37">
                  <c:v>1.0609</c:v>
                </c:pt>
                <c:pt idx="38">
                  <c:v>1.0575000000000001</c:v>
                </c:pt>
                <c:pt idx="39">
                  <c:v>1.0076000000000001</c:v>
                </c:pt>
                <c:pt idx="40">
                  <c:v>0.93120000000000003</c:v>
                </c:pt>
                <c:pt idx="41">
                  <c:v>0.82199999999999995</c:v>
                </c:pt>
                <c:pt idx="42">
                  <c:v>0.71930000000000005</c:v>
                </c:pt>
                <c:pt idx="43">
                  <c:v>0.64329999999999998</c:v>
                </c:pt>
                <c:pt idx="44">
                  <c:v>0.56679999999999997</c:v>
                </c:pt>
                <c:pt idx="45">
                  <c:v>0.50419999999999998</c:v>
                </c:pt>
                <c:pt idx="46">
                  <c:v>0.46060000000000001</c:v>
                </c:pt>
                <c:pt idx="47">
                  <c:v>0.50919999999999999</c:v>
                </c:pt>
              </c:numCache>
            </c:numRef>
          </c:xVal>
          <c:yVal>
            <c:numRef>
              <c:f>'FE33'!$B$2:$B$49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B4D-4A2F-AD08-86B8DE6CC2BB}"/>
            </c:ext>
          </c:extLst>
        </c:ser>
        <c:ser>
          <c:idx val="1"/>
          <c:order val="1"/>
          <c:tx>
            <c:v>Ch. 6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'FE33'!$D$2:$D$49</c:f>
              <c:numCache>
                <c:formatCode>General</c:formatCode>
                <c:ptCount val="48"/>
                <c:pt idx="0">
                  <c:v>0.45860000000000001</c:v>
                </c:pt>
                <c:pt idx="1">
                  <c:v>0.42559999999999998</c:v>
                </c:pt>
                <c:pt idx="2">
                  <c:v>0.50109999999999999</c:v>
                </c:pt>
                <c:pt idx="3">
                  <c:v>0.58299999999999996</c:v>
                </c:pt>
                <c:pt idx="4">
                  <c:v>0.66120000000000001</c:v>
                </c:pt>
                <c:pt idx="5">
                  <c:v>0.74350000000000005</c:v>
                </c:pt>
                <c:pt idx="6">
                  <c:v>0.82089999999999996</c:v>
                </c:pt>
                <c:pt idx="7">
                  <c:v>0.89339999999999997</c:v>
                </c:pt>
                <c:pt idx="8">
                  <c:v>0.96619999999999995</c:v>
                </c:pt>
                <c:pt idx="9">
                  <c:v>1.0325</c:v>
                </c:pt>
                <c:pt idx="10">
                  <c:v>1.1017999999999999</c:v>
                </c:pt>
                <c:pt idx="11">
                  <c:v>1.1642999999999999</c:v>
                </c:pt>
                <c:pt idx="12">
                  <c:v>1.2056</c:v>
                </c:pt>
                <c:pt idx="13">
                  <c:v>1.2315</c:v>
                </c:pt>
                <c:pt idx="14">
                  <c:v>1.2615000000000001</c:v>
                </c:pt>
                <c:pt idx="15">
                  <c:v>1.2919</c:v>
                </c:pt>
                <c:pt idx="16">
                  <c:v>1.3176000000000001</c:v>
                </c:pt>
                <c:pt idx="17">
                  <c:v>1.3372999999999999</c:v>
                </c:pt>
                <c:pt idx="18">
                  <c:v>1.35</c:v>
                </c:pt>
                <c:pt idx="19">
                  <c:v>1.3551</c:v>
                </c:pt>
                <c:pt idx="20">
                  <c:v>1.3393999999999999</c:v>
                </c:pt>
                <c:pt idx="21">
                  <c:v>1.3203</c:v>
                </c:pt>
                <c:pt idx="22">
                  <c:v>1.3084</c:v>
                </c:pt>
                <c:pt idx="23">
                  <c:v>1.2909999999999999</c:v>
                </c:pt>
                <c:pt idx="24">
                  <c:v>1.2867999999999999</c:v>
                </c:pt>
                <c:pt idx="25">
                  <c:v>1.2738</c:v>
                </c:pt>
                <c:pt idx="26">
                  <c:v>1.2615000000000001</c:v>
                </c:pt>
                <c:pt idx="27">
                  <c:v>1.2503</c:v>
                </c:pt>
                <c:pt idx="28">
                  <c:v>1.2363</c:v>
                </c:pt>
                <c:pt idx="29">
                  <c:v>1.2054</c:v>
                </c:pt>
                <c:pt idx="30">
                  <c:v>1.1725000000000001</c:v>
                </c:pt>
                <c:pt idx="31">
                  <c:v>1.1422000000000001</c:v>
                </c:pt>
                <c:pt idx="32">
                  <c:v>1.1107</c:v>
                </c:pt>
                <c:pt idx="33">
                  <c:v>1.0834999999999999</c:v>
                </c:pt>
                <c:pt idx="34">
                  <c:v>1.0529999999999999</c:v>
                </c:pt>
                <c:pt idx="35">
                  <c:v>1.0287999999999999</c:v>
                </c:pt>
                <c:pt idx="36">
                  <c:v>1.02</c:v>
                </c:pt>
                <c:pt idx="37">
                  <c:v>1.0046999999999999</c:v>
                </c:pt>
                <c:pt idx="38">
                  <c:v>0.97419999999999995</c:v>
                </c:pt>
                <c:pt idx="39">
                  <c:v>0.92649999999999999</c:v>
                </c:pt>
                <c:pt idx="40">
                  <c:v>0.8619</c:v>
                </c:pt>
                <c:pt idx="41">
                  <c:v>0.78380000000000005</c:v>
                </c:pt>
                <c:pt idx="42">
                  <c:v>0.71240000000000003</c:v>
                </c:pt>
                <c:pt idx="43">
                  <c:v>0.6361</c:v>
                </c:pt>
                <c:pt idx="44">
                  <c:v>0.56310000000000004</c:v>
                </c:pt>
                <c:pt idx="45">
                  <c:v>0.49399999999999999</c:v>
                </c:pt>
                <c:pt idx="46">
                  <c:v>0.44500000000000001</c:v>
                </c:pt>
                <c:pt idx="47">
                  <c:v>0.51200000000000001</c:v>
                </c:pt>
              </c:numCache>
            </c:numRef>
          </c:xVal>
          <c:yVal>
            <c:numRef>
              <c:f>'FE33'!$B$2:$B$49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B4D-4A2F-AD08-86B8DE6CC2BB}"/>
            </c:ext>
          </c:extLst>
        </c:ser>
        <c:ser>
          <c:idx val="2"/>
          <c:order val="2"/>
          <c:tx>
            <c:v>Ch. 11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'FE33'!$E$2:$E$49</c:f>
              <c:numCache>
                <c:formatCode>General</c:formatCode>
                <c:ptCount val="48"/>
                <c:pt idx="0">
                  <c:v>0.42949999999999999</c:v>
                </c:pt>
                <c:pt idx="1">
                  <c:v>0.3901</c:v>
                </c:pt>
                <c:pt idx="2">
                  <c:v>0.46260000000000001</c:v>
                </c:pt>
                <c:pt idx="3">
                  <c:v>0.55569999999999997</c:v>
                </c:pt>
                <c:pt idx="4">
                  <c:v>0.64229999999999998</c:v>
                </c:pt>
                <c:pt idx="5">
                  <c:v>0.72989999999999999</c:v>
                </c:pt>
                <c:pt idx="6">
                  <c:v>0.80469999999999997</c:v>
                </c:pt>
                <c:pt idx="7">
                  <c:v>0.88170000000000004</c:v>
                </c:pt>
                <c:pt idx="8">
                  <c:v>0.94969999999999999</c:v>
                </c:pt>
                <c:pt idx="9">
                  <c:v>1.012</c:v>
                </c:pt>
                <c:pt idx="10">
                  <c:v>1.0707</c:v>
                </c:pt>
                <c:pt idx="11">
                  <c:v>1.1361000000000001</c:v>
                </c:pt>
                <c:pt idx="12">
                  <c:v>1.1779999999999999</c:v>
                </c:pt>
                <c:pt idx="13">
                  <c:v>1.2244999999999999</c:v>
                </c:pt>
                <c:pt idx="14">
                  <c:v>1.2525999999999999</c:v>
                </c:pt>
                <c:pt idx="15">
                  <c:v>1.2882</c:v>
                </c:pt>
                <c:pt idx="16">
                  <c:v>1.3072999999999999</c:v>
                </c:pt>
                <c:pt idx="17">
                  <c:v>1.3294999999999999</c:v>
                </c:pt>
                <c:pt idx="18">
                  <c:v>1.3478000000000001</c:v>
                </c:pt>
                <c:pt idx="19">
                  <c:v>1.3608</c:v>
                </c:pt>
                <c:pt idx="20">
                  <c:v>1.3511</c:v>
                </c:pt>
                <c:pt idx="21">
                  <c:v>1.3465</c:v>
                </c:pt>
                <c:pt idx="22">
                  <c:v>1.3405</c:v>
                </c:pt>
                <c:pt idx="23">
                  <c:v>1.3321000000000001</c:v>
                </c:pt>
                <c:pt idx="24">
                  <c:v>1.3253999999999999</c:v>
                </c:pt>
                <c:pt idx="25">
                  <c:v>1.3138000000000001</c:v>
                </c:pt>
                <c:pt idx="26">
                  <c:v>1.2981</c:v>
                </c:pt>
                <c:pt idx="27">
                  <c:v>1.2753000000000001</c:v>
                </c:pt>
                <c:pt idx="28">
                  <c:v>1.2591000000000001</c:v>
                </c:pt>
                <c:pt idx="29">
                  <c:v>1.2338</c:v>
                </c:pt>
                <c:pt idx="30">
                  <c:v>1.2094</c:v>
                </c:pt>
                <c:pt idx="31">
                  <c:v>1.1819</c:v>
                </c:pt>
                <c:pt idx="32">
                  <c:v>1.1472</c:v>
                </c:pt>
                <c:pt idx="33">
                  <c:v>1.1135999999999999</c:v>
                </c:pt>
                <c:pt idx="34">
                  <c:v>1.0857000000000001</c:v>
                </c:pt>
                <c:pt idx="35">
                  <c:v>1.0526</c:v>
                </c:pt>
                <c:pt idx="36">
                  <c:v>1.0202</c:v>
                </c:pt>
                <c:pt idx="37">
                  <c:v>0.98529999999999995</c:v>
                </c:pt>
                <c:pt idx="38">
                  <c:v>0.93720000000000003</c:v>
                </c:pt>
                <c:pt idx="39">
                  <c:v>0.8921</c:v>
                </c:pt>
                <c:pt idx="40">
                  <c:v>0.83679999999999999</c:v>
                </c:pt>
                <c:pt idx="41">
                  <c:v>0.76819999999999999</c:v>
                </c:pt>
                <c:pt idx="42">
                  <c:v>0.70379999999999998</c:v>
                </c:pt>
                <c:pt idx="43">
                  <c:v>0.63380000000000003</c:v>
                </c:pt>
                <c:pt idx="44">
                  <c:v>0.5615</c:v>
                </c:pt>
                <c:pt idx="45">
                  <c:v>0.49349999999999999</c:v>
                </c:pt>
                <c:pt idx="46">
                  <c:v>0.43659999999999999</c:v>
                </c:pt>
                <c:pt idx="47">
                  <c:v>0.51090000000000002</c:v>
                </c:pt>
              </c:numCache>
            </c:numRef>
          </c:xVal>
          <c:yVal>
            <c:numRef>
              <c:f>'FE33'!$B$2:$B$49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B4D-4A2F-AD08-86B8DE6CC2BB}"/>
            </c:ext>
          </c:extLst>
        </c:ser>
        <c:ser>
          <c:idx val="3"/>
          <c:order val="3"/>
          <c:tx>
            <c:v>Ch. 15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'FE33'!$F$2:$F$49</c:f>
              <c:numCache>
                <c:formatCode>General</c:formatCode>
                <c:ptCount val="48"/>
                <c:pt idx="0">
                  <c:v>0.377</c:v>
                </c:pt>
                <c:pt idx="1">
                  <c:v>0.35580000000000001</c:v>
                </c:pt>
                <c:pt idx="2">
                  <c:v>0.43640000000000001</c:v>
                </c:pt>
                <c:pt idx="3">
                  <c:v>0.5333</c:v>
                </c:pt>
                <c:pt idx="4">
                  <c:v>0.62790000000000001</c:v>
                </c:pt>
                <c:pt idx="5">
                  <c:v>0.71879999999999999</c:v>
                </c:pt>
                <c:pt idx="6">
                  <c:v>0.79759999999999998</c:v>
                </c:pt>
                <c:pt idx="7">
                  <c:v>0.86950000000000005</c:v>
                </c:pt>
                <c:pt idx="8">
                  <c:v>0.94279999999999997</c:v>
                </c:pt>
                <c:pt idx="9">
                  <c:v>1.0066999999999999</c:v>
                </c:pt>
                <c:pt idx="10">
                  <c:v>1.0704</c:v>
                </c:pt>
                <c:pt idx="11">
                  <c:v>1.1268</c:v>
                </c:pt>
                <c:pt idx="12">
                  <c:v>1.1738999999999999</c:v>
                </c:pt>
                <c:pt idx="13">
                  <c:v>1.2192000000000001</c:v>
                </c:pt>
                <c:pt idx="14">
                  <c:v>1.2485999999999999</c:v>
                </c:pt>
                <c:pt idx="15">
                  <c:v>1.2845</c:v>
                </c:pt>
                <c:pt idx="16">
                  <c:v>1.3095000000000001</c:v>
                </c:pt>
                <c:pt idx="17">
                  <c:v>1.3307</c:v>
                </c:pt>
                <c:pt idx="18">
                  <c:v>1.3529</c:v>
                </c:pt>
                <c:pt idx="19">
                  <c:v>1.3572</c:v>
                </c:pt>
                <c:pt idx="20">
                  <c:v>1.3615999999999999</c:v>
                </c:pt>
                <c:pt idx="21">
                  <c:v>1.3640000000000001</c:v>
                </c:pt>
                <c:pt idx="22">
                  <c:v>1.3540000000000001</c:v>
                </c:pt>
                <c:pt idx="23">
                  <c:v>1.3505</c:v>
                </c:pt>
                <c:pt idx="24">
                  <c:v>1.3381000000000001</c:v>
                </c:pt>
                <c:pt idx="25">
                  <c:v>1.33</c:v>
                </c:pt>
                <c:pt idx="26">
                  <c:v>1.3127</c:v>
                </c:pt>
                <c:pt idx="27">
                  <c:v>1.2994000000000001</c:v>
                </c:pt>
                <c:pt idx="28">
                  <c:v>1.2767999999999999</c:v>
                </c:pt>
                <c:pt idx="29">
                  <c:v>1.2536</c:v>
                </c:pt>
                <c:pt idx="30">
                  <c:v>1.2250000000000001</c:v>
                </c:pt>
                <c:pt idx="31">
                  <c:v>1.1971000000000001</c:v>
                </c:pt>
                <c:pt idx="32">
                  <c:v>1.1647000000000001</c:v>
                </c:pt>
                <c:pt idx="33">
                  <c:v>1.1283000000000001</c:v>
                </c:pt>
                <c:pt idx="34">
                  <c:v>1.0984</c:v>
                </c:pt>
                <c:pt idx="35">
                  <c:v>1.0569</c:v>
                </c:pt>
                <c:pt idx="36">
                  <c:v>1.0186999999999999</c:v>
                </c:pt>
                <c:pt idx="37">
                  <c:v>0.98089999999999999</c:v>
                </c:pt>
                <c:pt idx="38">
                  <c:v>0.93610000000000004</c:v>
                </c:pt>
                <c:pt idx="39">
                  <c:v>0.88260000000000005</c:v>
                </c:pt>
                <c:pt idx="40">
                  <c:v>0.82920000000000005</c:v>
                </c:pt>
                <c:pt idx="41">
                  <c:v>0.76370000000000005</c:v>
                </c:pt>
                <c:pt idx="42">
                  <c:v>0.70509999999999995</c:v>
                </c:pt>
                <c:pt idx="43">
                  <c:v>0.6351</c:v>
                </c:pt>
                <c:pt idx="44">
                  <c:v>0.56079999999999997</c:v>
                </c:pt>
                <c:pt idx="45">
                  <c:v>0.49890000000000001</c:v>
                </c:pt>
                <c:pt idx="46">
                  <c:v>0.43859999999999999</c:v>
                </c:pt>
                <c:pt idx="47">
                  <c:v>0.49930000000000002</c:v>
                </c:pt>
              </c:numCache>
            </c:numRef>
          </c:xVal>
          <c:yVal>
            <c:numRef>
              <c:f>'FE33'!$B$2:$B$49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B4D-4A2F-AD08-86B8DE6CC2BB}"/>
            </c:ext>
          </c:extLst>
        </c:ser>
        <c:ser>
          <c:idx val="4"/>
          <c:order val="4"/>
          <c:tx>
            <c:v>Ch. 19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'FE33'!$G$2:$G$49</c:f>
              <c:numCache>
                <c:formatCode>General</c:formatCode>
                <c:ptCount val="48"/>
                <c:pt idx="0">
                  <c:v>0.29499999999999998</c:v>
                </c:pt>
                <c:pt idx="1">
                  <c:v>0.30630000000000002</c:v>
                </c:pt>
                <c:pt idx="2">
                  <c:v>0.3856</c:v>
                </c:pt>
                <c:pt idx="3">
                  <c:v>0.50070000000000003</c:v>
                </c:pt>
                <c:pt idx="4">
                  <c:v>0.60780000000000001</c:v>
                </c:pt>
                <c:pt idx="5">
                  <c:v>0.70189999999999997</c:v>
                </c:pt>
                <c:pt idx="6">
                  <c:v>0.78810000000000002</c:v>
                </c:pt>
                <c:pt idx="7">
                  <c:v>0.86570000000000003</c:v>
                </c:pt>
                <c:pt idx="8">
                  <c:v>0.93820000000000003</c:v>
                </c:pt>
                <c:pt idx="9">
                  <c:v>1.0057</c:v>
                </c:pt>
                <c:pt idx="10">
                  <c:v>1.0639000000000001</c:v>
                </c:pt>
                <c:pt idx="11">
                  <c:v>1.1192</c:v>
                </c:pt>
                <c:pt idx="12">
                  <c:v>1.1733</c:v>
                </c:pt>
                <c:pt idx="13">
                  <c:v>1.2169000000000001</c:v>
                </c:pt>
                <c:pt idx="14">
                  <c:v>1.2565999999999999</c:v>
                </c:pt>
                <c:pt idx="15">
                  <c:v>1.2884</c:v>
                </c:pt>
                <c:pt idx="16">
                  <c:v>1.3146</c:v>
                </c:pt>
                <c:pt idx="17">
                  <c:v>1.3334999999999999</c:v>
                </c:pt>
                <c:pt idx="18">
                  <c:v>1.3503000000000001</c:v>
                </c:pt>
                <c:pt idx="19">
                  <c:v>1.3637999999999999</c:v>
                </c:pt>
                <c:pt idx="20">
                  <c:v>1.3676999999999999</c:v>
                </c:pt>
                <c:pt idx="21">
                  <c:v>1.3762000000000001</c:v>
                </c:pt>
                <c:pt idx="22">
                  <c:v>1.3661000000000001</c:v>
                </c:pt>
                <c:pt idx="23">
                  <c:v>1.363</c:v>
                </c:pt>
                <c:pt idx="24">
                  <c:v>1.3562000000000001</c:v>
                </c:pt>
                <c:pt idx="25">
                  <c:v>1.3451</c:v>
                </c:pt>
                <c:pt idx="26">
                  <c:v>1.3281000000000001</c:v>
                </c:pt>
                <c:pt idx="27">
                  <c:v>1.3108</c:v>
                </c:pt>
                <c:pt idx="28">
                  <c:v>1.2924</c:v>
                </c:pt>
                <c:pt idx="29">
                  <c:v>1.2654000000000001</c:v>
                </c:pt>
                <c:pt idx="30">
                  <c:v>1.2413000000000001</c:v>
                </c:pt>
                <c:pt idx="31">
                  <c:v>1.2099</c:v>
                </c:pt>
                <c:pt idx="32">
                  <c:v>1.1776</c:v>
                </c:pt>
                <c:pt idx="33">
                  <c:v>1.1434</c:v>
                </c:pt>
                <c:pt idx="34">
                  <c:v>1.1080000000000001</c:v>
                </c:pt>
                <c:pt idx="35">
                  <c:v>1.0693999999999999</c:v>
                </c:pt>
                <c:pt idx="36">
                  <c:v>1.0246999999999999</c:v>
                </c:pt>
                <c:pt idx="37">
                  <c:v>0.98480000000000001</c:v>
                </c:pt>
                <c:pt idx="38">
                  <c:v>0.93899999999999995</c:v>
                </c:pt>
                <c:pt idx="39">
                  <c:v>0.88429999999999997</c:v>
                </c:pt>
                <c:pt idx="40">
                  <c:v>0.82669999999999999</c:v>
                </c:pt>
                <c:pt idx="41">
                  <c:v>0.76370000000000005</c:v>
                </c:pt>
                <c:pt idx="42">
                  <c:v>0.70589999999999997</c:v>
                </c:pt>
                <c:pt idx="43">
                  <c:v>0.64049999999999996</c:v>
                </c:pt>
                <c:pt idx="44">
                  <c:v>0.57479999999999998</c:v>
                </c:pt>
                <c:pt idx="45">
                  <c:v>0.5121</c:v>
                </c:pt>
                <c:pt idx="46">
                  <c:v>0.4612</c:v>
                </c:pt>
                <c:pt idx="47">
                  <c:v>0.4859</c:v>
                </c:pt>
              </c:numCache>
            </c:numRef>
          </c:xVal>
          <c:yVal>
            <c:numRef>
              <c:f>'FE33'!$B$2:$B$49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0B4D-4A2F-AD08-86B8DE6CC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635816"/>
        <c:axId val="229636208"/>
      </c:scatterChart>
      <c:valAx>
        <c:axId val="229635816"/>
        <c:scaling>
          <c:orientation val="minMax"/>
          <c:max val="1.4"/>
          <c:min val="0.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Local to Average Fission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636208"/>
        <c:crosses val="autoZero"/>
        <c:crossBetween val="midCat"/>
      </c:valAx>
      <c:valAx>
        <c:axId val="229636208"/>
        <c:scaling>
          <c:orientation val="minMax"/>
          <c:max val="24"/>
          <c:min val="-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Core Centerline</a:t>
                </a:r>
                <a:r>
                  <a:rPr lang="en-US" baseline="0"/>
                  <a:t> [in]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635816"/>
        <c:crosses val="autoZero"/>
        <c:crossBetween val="midCat"/>
        <c:majorUnit val="4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Fuel Element 37 - MC21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'FE37'!$C$1</c:f>
              <c:strCache>
                <c:ptCount val="1"/>
                <c:pt idx="0">
                  <c:v>Ch.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'FE37'!$C$2:$C$49</c:f>
              <c:numCache>
                <c:formatCode>General</c:formatCode>
                <c:ptCount val="48"/>
                <c:pt idx="0">
                  <c:v>0.51729999999999998</c:v>
                </c:pt>
                <c:pt idx="1">
                  <c:v>0.49930000000000002</c:v>
                </c:pt>
                <c:pt idx="2">
                  <c:v>0.55830000000000002</c:v>
                </c:pt>
                <c:pt idx="3">
                  <c:v>0.61029999999999995</c:v>
                </c:pt>
                <c:pt idx="4">
                  <c:v>0.66910000000000003</c:v>
                </c:pt>
                <c:pt idx="5">
                  <c:v>0.73699999999999999</c:v>
                </c:pt>
                <c:pt idx="6">
                  <c:v>0.80559999999999998</c:v>
                </c:pt>
                <c:pt idx="7">
                  <c:v>0.88339999999999996</c:v>
                </c:pt>
                <c:pt idx="8">
                  <c:v>0.95979999999999999</c:v>
                </c:pt>
                <c:pt idx="9">
                  <c:v>1.0564</c:v>
                </c:pt>
                <c:pt idx="10">
                  <c:v>1.1745000000000001</c:v>
                </c:pt>
                <c:pt idx="11">
                  <c:v>1.2616000000000001</c:v>
                </c:pt>
                <c:pt idx="12">
                  <c:v>1.2833000000000001</c:v>
                </c:pt>
                <c:pt idx="13">
                  <c:v>1.2755000000000001</c:v>
                </c:pt>
                <c:pt idx="14">
                  <c:v>1.2755000000000001</c:v>
                </c:pt>
                <c:pt idx="15">
                  <c:v>1.2850999999999999</c:v>
                </c:pt>
                <c:pt idx="16">
                  <c:v>1.3089</c:v>
                </c:pt>
                <c:pt idx="17">
                  <c:v>1.3301000000000001</c:v>
                </c:pt>
                <c:pt idx="18">
                  <c:v>1.3444</c:v>
                </c:pt>
                <c:pt idx="19">
                  <c:v>1.3652</c:v>
                </c:pt>
                <c:pt idx="20">
                  <c:v>1.3184</c:v>
                </c:pt>
                <c:pt idx="21">
                  <c:v>1.2666999999999999</c:v>
                </c:pt>
                <c:pt idx="22">
                  <c:v>1.2382</c:v>
                </c:pt>
                <c:pt idx="23">
                  <c:v>1.2122999999999999</c:v>
                </c:pt>
                <c:pt idx="24">
                  <c:v>1.2013</c:v>
                </c:pt>
                <c:pt idx="25">
                  <c:v>1.1897</c:v>
                </c:pt>
                <c:pt idx="26">
                  <c:v>1.1802999999999999</c:v>
                </c:pt>
                <c:pt idx="27">
                  <c:v>1.1808000000000001</c:v>
                </c:pt>
                <c:pt idx="28">
                  <c:v>1.1675</c:v>
                </c:pt>
                <c:pt idx="29">
                  <c:v>1.1361000000000001</c:v>
                </c:pt>
                <c:pt idx="30">
                  <c:v>1.0941000000000001</c:v>
                </c:pt>
                <c:pt idx="31">
                  <c:v>1.0644</c:v>
                </c:pt>
                <c:pt idx="32">
                  <c:v>1.0317000000000001</c:v>
                </c:pt>
                <c:pt idx="33">
                  <c:v>1.0045999999999999</c:v>
                </c:pt>
                <c:pt idx="34">
                  <c:v>0.98960000000000004</c:v>
                </c:pt>
                <c:pt idx="35">
                  <c:v>1.0024999999999999</c:v>
                </c:pt>
                <c:pt idx="36">
                  <c:v>1.0561</c:v>
                </c:pt>
                <c:pt idx="37">
                  <c:v>1.1022000000000001</c:v>
                </c:pt>
                <c:pt idx="38">
                  <c:v>1.0919000000000001</c:v>
                </c:pt>
                <c:pt idx="39">
                  <c:v>1.0458000000000001</c:v>
                </c:pt>
                <c:pt idx="40">
                  <c:v>0.95879999999999999</c:v>
                </c:pt>
                <c:pt idx="41">
                  <c:v>0.84919999999999995</c:v>
                </c:pt>
                <c:pt idx="42">
                  <c:v>0.73709999999999998</c:v>
                </c:pt>
                <c:pt idx="43">
                  <c:v>0.64649999999999996</c:v>
                </c:pt>
                <c:pt idx="44">
                  <c:v>0.57010000000000005</c:v>
                </c:pt>
                <c:pt idx="45">
                  <c:v>0.50600000000000001</c:v>
                </c:pt>
                <c:pt idx="46">
                  <c:v>0.45679999999999998</c:v>
                </c:pt>
                <c:pt idx="47">
                  <c:v>0.50070000000000003</c:v>
                </c:pt>
              </c:numCache>
            </c:numRef>
          </c:xVal>
          <c:yVal>
            <c:numRef>
              <c:f>'FE37'!$B$2:$B$49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DC8-45EB-BDAA-C11C9CBC15F6}"/>
            </c:ext>
          </c:extLst>
        </c:ser>
        <c:ser>
          <c:idx val="1"/>
          <c:order val="1"/>
          <c:tx>
            <c:strRef>
              <c:f>'FE37'!$D$1</c:f>
              <c:strCache>
                <c:ptCount val="1"/>
                <c:pt idx="0">
                  <c:v>Ch. 6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'FE37'!$D$2:$D$49</c:f>
              <c:numCache>
                <c:formatCode>General</c:formatCode>
                <c:ptCount val="48"/>
                <c:pt idx="0">
                  <c:v>0.496</c:v>
                </c:pt>
                <c:pt idx="1">
                  <c:v>0.45519999999999999</c:v>
                </c:pt>
                <c:pt idx="2">
                  <c:v>0.51949999999999996</c:v>
                </c:pt>
                <c:pt idx="3">
                  <c:v>0.59330000000000005</c:v>
                </c:pt>
                <c:pt idx="4">
                  <c:v>0.66590000000000005</c:v>
                </c:pt>
                <c:pt idx="5">
                  <c:v>0.74029999999999996</c:v>
                </c:pt>
                <c:pt idx="6">
                  <c:v>0.81330000000000002</c:v>
                </c:pt>
                <c:pt idx="7">
                  <c:v>0.88370000000000004</c:v>
                </c:pt>
                <c:pt idx="8">
                  <c:v>0.96299999999999997</c:v>
                </c:pt>
                <c:pt idx="9">
                  <c:v>1.0406</c:v>
                </c:pt>
                <c:pt idx="10">
                  <c:v>1.1157999999999999</c:v>
                </c:pt>
                <c:pt idx="11">
                  <c:v>1.1796</c:v>
                </c:pt>
                <c:pt idx="12">
                  <c:v>1.2264999999999999</c:v>
                </c:pt>
                <c:pt idx="13">
                  <c:v>1.2464</c:v>
                </c:pt>
                <c:pt idx="14">
                  <c:v>1.2737000000000001</c:v>
                </c:pt>
                <c:pt idx="15">
                  <c:v>1.2979000000000001</c:v>
                </c:pt>
                <c:pt idx="16">
                  <c:v>1.3193999999999999</c:v>
                </c:pt>
                <c:pt idx="17">
                  <c:v>1.3414999999999999</c:v>
                </c:pt>
                <c:pt idx="18">
                  <c:v>1.3462000000000001</c:v>
                </c:pt>
                <c:pt idx="19">
                  <c:v>1.3520000000000001</c:v>
                </c:pt>
                <c:pt idx="20">
                  <c:v>1.34</c:v>
                </c:pt>
                <c:pt idx="21">
                  <c:v>1.3170999999999999</c:v>
                </c:pt>
                <c:pt idx="22">
                  <c:v>1.2905</c:v>
                </c:pt>
                <c:pt idx="23">
                  <c:v>1.2799</c:v>
                </c:pt>
                <c:pt idx="24">
                  <c:v>1.2673000000000001</c:v>
                </c:pt>
                <c:pt idx="25">
                  <c:v>1.2576000000000001</c:v>
                </c:pt>
                <c:pt idx="26">
                  <c:v>1.2450000000000001</c:v>
                </c:pt>
                <c:pt idx="27">
                  <c:v>1.2357</c:v>
                </c:pt>
                <c:pt idx="28">
                  <c:v>1.2148000000000001</c:v>
                </c:pt>
                <c:pt idx="29">
                  <c:v>1.1841999999999999</c:v>
                </c:pt>
                <c:pt idx="30">
                  <c:v>1.1538999999999999</c:v>
                </c:pt>
                <c:pt idx="31">
                  <c:v>1.1267</c:v>
                </c:pt>
                <c:pt idx="32">
                  <c:v>1.0999000000000001</c:v>
                </c:pt>
                <c:pt idx="33">
                  <c:v>1.0680000000000001</c:v>
                </c:pt>
                <c:pt idx="34">
                  <c:v>1.0437000000000001</c:v>
                </c:pt>
                <c:pt idx="35">
                  <c:v>1.0290999999999999</c:v>
                </c:pt>
                <c:pt idx="36">
                  <c:v>1.0199</c:v>
                </c:pt>
                <c:pt idx="37">
                  <c:v>1.0147999999999999</c:v>
                </c:pt>
                <c:pt idx="38">
                  <c:v>0.98729999999999996</c:v>
                </c:pt>
                <c:pt idx="39">
                  <c:v>0.93640000000000001</c:v>
                </c:pt>
                <c:pt idx="40">
                  <c:v>0.87250000000000005</c:v>
                </c:pt>
                <c:pt idx="41">
                  <c:v>0.79890000000000005</c:v>
                </c:pt>
                <c:pt idx="42">
                  <c:v>0.71630000000000005</c:v>
                </c:pt>
                <c:pt idx="43">
                  <c:v>0.63849999999999996</c:v>
                </c:pt>
                <c:pt idx="44">
                  <c:v>0.5665</c:v>
                </c:pt>
                <c:pt idx="45">
                  <c:v>0.49490000000000001</c:v>
                </c:pt>
                <c:pt idx="46">
                  <c:v>0.43619999999999998</c:v>
                </c:pt>
                <c:pt idx="47">
                  <c:v>0.49440000000000001</c:v>
                </c:pt>
              </c:numCache>
            </c:numRef>
          </c:xVal>
          <c:yVal>
            <c:numRef>
              <c:f>'FE37'!$B$2:$B$49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DC8-45EB-BDAA-C11C9CBC15F6}"/>
            </c:ext>
          </c:extLst>
        </c:ser>
        <c:ser>
          <c:idx val="2"/>
          <c:order val="2"/>
          <c:tx>
            <c:strRef>
              <c:f>'FE37'!$E$1</c:f>
              <c:strCache>
                <c:ptCount val="1"/>
                <c:pt idx="0">
                  <c:v>Ch. 11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'FE37'!$E$2:$E$49</c:f>
              <c:numCache>
                <c:formatCode>General</c:formatCode>
                <c:ptCount val="48"/>
                <c:pt idx="0">
                  <c:v>0.47699999999999998</c:v>
                </c:pt>
                <c:pt idx="1">
                  <c:v>0.42759999999999998</c:v>
                </c:pt>
                <c:pt idx="2">
                  <c:v>0.49690000000000001</c:v>
                </c:pt>
                <c:pt idx="3">
                  <c:v>0.57469999999999999</c:v>
                </c:pt>
                <c:pt idx="4">
                  <c:v>0.65510000000000002</c:v>
                </c:pt>
                <c:pt idx="5">
                  <c:v>0.7379</c:v>
                </c:pt>
                <c:pt idx="6">
                  <c:v>0.81530000000000002</c:v>
                </c:pt>
                <c:pt idx="7">
                  <c:v>0.8861</c:v>
                </c:pt>
                <c:pt idx="8">
                  <c:v>0.96060000000000001</c:v>
                </c:pt>
                <c:pt idx="9">
                  <c:v>1.0230999999999999</c:v>
                </c:pt>
                <c:pt idx="10">
                  <c:v>1.0899000000000001</c:v>
                </c:pt>
                <c:pt idx="11">
                  <c:v>1.1483000000000001</c:v>
                </c:pt>
                <c:pt idx="12">
                  <c:v>1.1914</c:v>
                </c:pt>
                <c:pt idx="13">
                  <c:v>1.2224999999999999</c:v>
                </c:pt>
                <c:pt idx="14">
                  <c:v>1.2642</c:v>
                </c:pt>
                <c:pt idx="15">
                  <c:v>1.2943</c:v>
                </c:pt>
                <c:pt idx="16">
                  <c:v>1.3164</c:v>
                </c:pt>
                <c:pt idx="17">
                  <c:v>1.337</c:v>
                </c:pt>
                <c:pt idx="18">
                  <c:v>1.3513999999999999</c:v>
                </c:pt>
                <c:pt idx="19">
                  <c:v>1.3554999999999999</c:v>
                </c:pt>
                <c:pt idx="20">
                  <c:v>1.3553999999999999</c:v>
                </c:pt>
                <c:pt idx="21">
                  <c:v>1.3382000000000001</c:v>
                </c:pt>
                <c:pt idx="22">
                  <c:v>1.3313999999999999</c:v>
                </c:pt>
                <c:pt idx="23">
                  <c:v>1.3191999999999999</c:v>
                </c:pt>
                <c:pt idx="24">
                  <c:v>1.3108</c:v>
                </c:pt>
                <c:pt idx="25">
                  <c:v>1.2962</c:v>
                </c:pt>
                <c:pt idx="26">
                  <c:v>1.2811999999999999</c:v>
                </c:pt>
                <c:pt idx="27">
                  <c:v>1.2636000000000001</c:v>
                </c:pt>
                <c:pt idx="28">
                  <c:v>1.2475000000000001</c:v>
                </c:pt>
                <c:pt idx="29">
                  <c:v>1.2148000000000001</c:v>
                </c:pt>
                <c:pt idx="30">
                  <c:v>1.1917</c:v>
                </c:pt>
                <c:pt idx="31">
                  <c:v>1.1583000000000001</c:v>
                </c:pt>
                <c:pt idx="32">
                  <c:v>1.1274999999999999</c:v>
                </c:pt>
                <c:pt idx="33">
                  <c:v>1.0969</c:v>
                </c:pt>
                <c:pt idx="34">
                  <c:v>1.0721000000000001</c:v>
                </c:pt>
                <c:pt idx="35">
                  <c:v>1.0403</c:v>
                </c:pt>
                <c:pt idx="36">
                  <c:v>1.0105</c:v>
                </c:pt>
                <c:pt idx="37">
                  <c:v>0.98740000000000006</c:v>
                </c:pt>
                <c:pt idx="38">
                  <c:v>0.94030000000000002</c:v>
                </c:pt>
                <c:pt idx="39">
                  <c:v>0.89470000000000005</c:v>
                </c:pt>
                <c:pt idx="40">
                  <c:v>0.83779999999999999</c:v>
                </c:pt>
                <c:pt idx="41">
                  <c:v>0.77</c:v>
                </c:pt>
                <c:pt idx="42">
                  <c:v>0.70009999999999994</c:v>
                </c:pt>
                <c:pt idx="43">
                  <c:v>0.63439999999999996</c:v>
                </c:pt>
                <c:pt idx="44">
                  <c:v>0.56110000000000004</c:v>
                </c:pt>
                <c:pt idx="45">
                  <c:v>0.48570000000000002</c:v>
                </c:pt>
                <c:pt idx="46">
                  <c:v>0.42099999999999999</c:v>
                </c:pt>
                <c:pt idx="47">
                  <c:v>0.48699999999999999</c:v>
                </c:pt>
              </c:numCache>
            </c:numRef>
          </c:xVal>
          <c:yVal>
            <c:numRef>
              <c:f>'FE37'!$B$2:$B$49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DC8-45EB-BDAA-C11C9CBC15F6}"/>
            </c:ext>
          </c:extLst>
        </c:ser>
        <c:ser>
          <c:idx val="3"/>
          <c:order val="3"/>
          <c:tx>
            <c:strRef>
              <c:f>'FE37'!$F$1</c:f>
              <c:strCache>
                <c:ptCount val="1"/>
                <c:pt idx="0">
                  <c:v>Ch. 15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'FE37'!$F$2:$F$49</c:f>
              <c:numCache>
                <c:formatCode>General</c:formatCode>
                <c:ptCount val="48"/>
                <c:pt idx="0">
                  <c:v>0.44450000000000001</c:v>
                </c:pt>
                <c:pt idx="1">
                  <c:v>0.41909999999999997</c:v>
                </c:pt>
                <c:pt idx="2">
                  <c:v>0.49199999999999999</c:v>
                </c:pt>
                <c:pt idx="3">
                  <c:v>0.5726</c:v>
                </c:pt>
                <c:pt idx="4">
                  <c:v>0.65369999999999995</c:v>
                </c:pt>
                <c:pt idx="5">
                  <c:v>0.7329</c:v>
                </c:pt>
                <c:pt idx="6">
                  <c:v>0.80769999999999997</c:v>
                </c:pt>
                <c:pt idx="7">
                  <c:v>0.88290000000000002</c:v>
                </c:pt>
                <c:pt idx="8">
                  <c:v>0.95199999999999996</c:v>
                </c:pt>
                <c:pt idx="9">
                  <c:v>1.0150999999999999</c:v>
                </c:pt>
                <c:pt idx="10">
                  <c:v>1.0782</c:v>
                </c:pt>
                <c:pt idx="11">
                  <c:v>1.1354</c:v>
                </c:pt>
                <c:pt idx="12">
                  <c:v>1.1829000000000001</c:v>
                </c:pt>
                <c:pt idx="13">
                  <c:v>1.2250000000000001</c:v>
                </c:pt>
                <c:pt idx="14">
                  <c:v>1.2614000000000001</c:v>
                </c:pt>
                <c:pt idx="15">
                  <c:v>1.2905</c:v>
                </c:pt>
                <c:pt idx="16">
                  <c:v>1.3143</c:v>
                </c:pt>
                <c:pt idx="17">
                  <c:v>1.3347</c:v>
                </c:pt>
                <c:pt idx="18">
                  <c:v>1.3521000000000001</c:v>
                </c:pt>
                <c:pt idx="19">
                  <c:v>1.3562000000000001</c:v>
                </c:pt>
                <c:pt idx="20">
                  <c:v>1.3526</c:v>
                </c:pt>
                <c:pt idx="21">
                  <c:v>1.3499000000000001</c:v>
                </c:pt>
                <c:pt idx="22">
                  <c:v>1.3469</c:v>
                </c:pt>
                <c:pt idx="23">
                  <c:v>1.3372999999999999</c:v>
                </c:pt>
                <c:pt idx="24">
                  <c:v>1.3264</c:v>
                </c:pt>
                <c:pt idx="25">
                  <c:v>1.3154999999999999</c:v>
                </c:pt>
                <c:pt idx="26">
                  <c:v>1.2962</c:v>
                </c:pt>
                <c:pt idx="27">
                  <c:v>1.2789999999999999</c:v>
                </c:pt>
                <c:pt idx="28">
                  <c:v>1.2581</c:v>
                </c:pt>
                <c:pt idx="29">
                  <c:v>1.2275</c:v>
                </c:pt>
                <c:pt idx="30">
                  <c:v>1.2033</c:v>
                </c:pt>
                <c:pt idx="31">
                  <c:v>1.1736</c:v>
                </c:pt>
                <c:pt idx="32">
                  <c:v>1.1451</c:v>
                </c:pt>
                <c:pt idx="33">
                  <c:v>1.1154999999999999</c:v>
                </c:pt>
                <c:pt idx="34">
                  <c:v>1.0851999999999999</c:v>
                </c:pt>
                <c:pt idx="35">
                  <c:v>1.0461</c:v>
                </c:pt>
                <c:pt idx="36">
                  <c:v>1.0126999999999999</c:v>
                </c:pt>
                <c:pt idx="37">
                  <c:v>0.97609999999999997</c:v>
                </c:pt>
                <c:pt idx="38">
                  <c:v>0.93359999999999999</c:v>
                </c:pt>
                <c:pt idx="39">
                  <c:v>0.88590000000000002</c:v>
                </c:pt>
                <c:pt idx="40">
                  <c:v>0.82640000000000002</c:v>
                </c:pt>
                <c:pt idx="41">
                  <c:v>0.76429999999999998</c:v>
                </c:pt>
                <c:pt idx="42">
                  <c:v>0.69799999999999995</c:v>
                </c:pt>
                <c:pt idx="43">
                  <c:v>0.63190000000000002</c:v>
                </c:pt>
                <c:pt idx="44">
                  <c:v>0.55910000000000004</c:v>
                </c:pt>
                <c:pt idx="45">
                  <c:v>0.48099999999999998</c:v>
                </c:pt>
                <c:pt idx="46">
                  <c:v>0.41239999999999999</c:v>
                </c:pt>
                <c:pt idx="47">
                  <c:v>0.45729999999999998</c:v>
                </c:pt>
              </c:numCache>
            </c:numRef>
          </c:xVal>
          <c:yVal>
            <c:numRef>
              <c:f>'FE37'!$B$2:$B$49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DC8-45EB-BDAA-C11C9CBC15F6}"/>
            </c:ext>
          </c:extLst>
        </c:ser>
        <c:ser>
          <c:idx val="4"/>
          <c:order val="4"/>
          <c:tx>
            <c:strRef>
              <c:f>'FE37'!$G$1</c:f>
              <c:strCache>
                <c:ptCount val="1"/>
                <c:pt idx="0">
                  <c:v>Ch. 19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'FE37'!$G$2:$G$49</c:f>
              <c:numCache>
                <c:formatCode>General</c:formatCode>
                <c:ptCount val="48"/>
                <c:pt idx="0">
                  <c:v>0.39250000000000002</c:v>
                </c:pt>
                <c:pt idx="1">
                  <c:v>0.41039999999999999</c:v>
                </c:pt>
                <c:pt idx="2">
                  <c:v>0.48580000000000001</c:v>
                </c:pt>
                <c:pt idx="3">
                  <c:v>0.56830000000000003</c:v>
                </c:pt>
                <c:pt idx="4">
                  <c:v>0.65049999999999997</c:v>
                </c:pt>
                <c:pt idx="5">
                  <c:v>0.73170000000000002</c:v>
                </c:pt>
                <c:pt idx="6">
                  <c:v>0.80930000000000002</c:v>
                </c:pt>
                <c:pt idx="7">
                  <c:v>0.88219999999999998</c:v>
                </c:pt>
                <c:pt idx="8">
                  <c:v>0.94940000000000002</c:v>
                </c:pt>
                <c:pt idx="9">
                  <c:v>1.0172000000000001</c:v>
                </c:pt>
                <c:pt idx="10">
                  <c:v>1.0783</c:v>
                </c:pt>
                <c:pt idx="11">
                  <c:v>1.1294999999999999</c:v>
                </c:pt>
                <c:pt idx="12">
                  <c:v>1.1775</c:v>
                </c:pt>
                <c:pt idx="13">
                  <c:v>1.2238</c:v>
                </c:pt>
                <c:pt idx="14">
                  <c:v>1.2596000000000001</c:v>
                </c:pt>
                <c:pt idx="15">
                  <c:v>1.2861</c:v>
                </c:pt>
                <c:pt idx="16">
                  <c:v>1.3112999999999999</c:v>
                </c:pt>
                <c:pt idx="17">
                  <c:v>1.3391</c:v>
                </c:pt>
                <c:pt idx="18">
                  <c:v>1.3481000000000001</c:v>
                </c:pt>
                <c:pt idx="19">
                  <c:v>1.3581000000000001</c:v>
                </c:pt>
                <c:pt idx="20">
                  <c:v>1.3614999999999999</c:v>
                </c:pt>
                <c:pt idx="21">
                  <c:v>1.3567</c:v>
                </c:pt>
                <c:pt idx="22">
                  <c:v>1.3549</c:v>
                </c:pt>
                <c:pt idx="23">
                  <c:v>1.349</c:v>
                </c:pt>
                <c:pt idx="24">
                  <c:v>1.3380000000000001</c:v>
                </c:pt>
                <c:pt idx="25">
                  <c:v>1.3247</c:v>
                </c:pt>
                <c:pt idx="26">
                  <c:v>1.3084</c:v>
                </c:pt>
                <c:pt idx="27">
                  <c:v>1.2904</c:v>
                </c:pt>
                <c:pt idx="28">
                  <c:v>1.2685999999999999</c:v>
                </c:pt>
                <c:pt idx="29">
                  <c:v>1.2488999999999999</c:v>
                </c:pt>
                <c:pt idx="30">
                  <c:v>1.2114</c:v>
                </c:pt>
                <c:pt idx="31">
                  <c:v>1.1843999999999999</c:v>
                </c:pt>
                <c:pt idx="32">
                  <c:v>1.1653</c:v>
                </c:pt>
                <c:pt idx="33">
                  <c:v>1.1312</c:v>
                </c:pt>
                <c:pt idx="34">
                  <c:v>1.0919000000000001</c:v>
                </c:pt>
                <c:pt idx="35">
                  <c:v>1.0555000000000001</c:v>
                </c:pt>
                <c:pt idx="36">
                  <c:v>1.0194000000000001</c:v>
                </c:pt>
                <c:pt idx="37">
                  <c:v>0.97540000000000004</c:v>
                </c:pt>
                <c:pt idx="38">
                  <c:v>0.9274</c:v>
                </c:pt>
                <c:pt idx="39">
                  <c:v>0.87690000000000001</c:v>
                </c:pt>
                <c:pt idx="40">
                  <c:v>0.82379999999999998</c:v>
                </c:pt>
                <c:pt idx="41">
                  <c:v>0.76039999999999996</c:v>
                </c:pt>
                <c:pt idx="42">
                  <c:v>0.69689999999999996</c:v>
                </c:pt>
                <c:pt idx="43">
                  <c:v>0.62849999999999995</c:v>
                </c:pt>
                <c:pt idx="44">
                  <c:v>0.55300000000000005</c:v>
                </c:pt>
                <c:pt idx="45">
                  <c:v>0.47560000000000002</c:v>
                </c:pt>
                <c:pt idx="46">
                  <c:v>0.40689999999999998</c:v>
                </c:pt>
                <c:pt idx="47">
                  <c:v>0.40589999999999998</c:v>
                </c:pt>
              </c:numCache>
            </c:numRef>
          </c:xVal>
          <c:yVal>
            <c:numRef>
              <c:f>'FE37'!$B$2:$B$49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DC8-45EB-BDAA-C11C9CBC1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8777240"/>
        <c:axId val="398777568"/>
      </c:scatterChart>
      <c:valAx>
        <c:axId val="398777240"/>
        <c:scaling>
          <c:orientation val="minMax"/>
          <c:max val="1.4"/>
          <c:min val="0.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Local to Average Fission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777568"/>
        <c:crosses val="autoZero"/>
        <c:crossBetween val="midCat"/>
      </c:valAx>
      <c:valAx>
        <c:axId val="398777568"/>
        <c:scaling>
          <c:orientation val="minMax"/>
          <c:max val="24"/>
          <c:min val="-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Core Centerline [in]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777240"/>
        <c:crosses val="autoZero"/>
        <c:crossBetween val="midCat"/>
        <c:majorUnit val="4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Fuel Element 39 - MC21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'FE39'!$C$1</c:f>
              <c:strCache>
                <c:ptCount val="1"/>
                <c:pt idx="0">
                  <c:v>Ch.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'FE39'!$C$2:$C$49</c:f>
              <c:numCache>
                <c:formatCode>General</c:formatCode>
                <c:ptCount val="48"/>
                <c:pt idx="0">
                  <c:v>0.2172</c:v>
                </c:pt>
                <c:pt idx="1">
                  <c:v>0.21909999999999999</c:v>
                </c:pt>
                <c:pt idx="2">
                  <c:v>0.30480000000000002</c:v>
                </c:pt>
                <c:pt idx="3">
                  <c:v>0.4718</c:v>
                </c:pt>
                <c:pt idx="4">
                  <c:v>0.59650000000000003</c:v>
                </c:pt>
                <c:pt idx="5">
                  <c:v>0.68979999999999997</c:v>
                </c:pt>
                <c:pt idx="6">
                  <c:v>0.77710000000000001</c:v>
                </c:pt>
                <c:pt idx="7">
                  <c:v>0.85670000000000002</c:v>
                </c:pt>
                <c:pt idx="8">
                  <c:v>0.92689999999999995</c:v>
                </c:pt>
                <c:pt idx="9">
                  <c:v>0.98899999999999999</c:v>
                </c:pt>
                <c:pt idx="10">
                  <c:v>1.0559000000000001</c:v>
                </c:pt>
                <c:pt idx="11">
                  <c:v>1.1136999999999999</c:v>
                </c:pt>
                <c:pt idx="12">
                  <c:v>1.1639999999999999</c:v>
                </c:pt>
                <c:pt idx="13">
                  <c:v>1.2097</c:v>
                </c:pt>
                <c:pt idx="14">
                  <c:v>1.2501</c:v>
                </c:pt>
                <c:pt idx="15">
                  <c:v>1.2859</c:v>
                </c:pt>
                <c:pt idx="16">
                  <c:v>1.3077000000000001</c:v>
                </c:pt>
                <c:pt idx="17">
                  <c:v>1.335</c:v>
                </c:pt>
                <c:pt idx="18">
                  <c:v>1.3602000000000001</c:v>
                </c:pt>
                <c:pt idx="19">
                  <c:v>1.3715999999999999</c:v>
                </c:pt>
                <c:pt idx="20">
                  <c:v>1.3823000000000001</c:v>
                </c:pt>
                <c:pt idx="21">
                  <c:v>1.3835</c:v>
                </c:pt>
                <c:pt idx="22">
                  <c:v>1.3872</c:v>
                </c:pt>
                <c:pt idx="23">
                  <c:v>1.3753</c:v>
                </c:pt>
                <c:pt idx="24">
                  <c:v>1.3749</c:v>
                </c:pt>
                <c:pt idx="25">
                  <c:v>1.3634999999999999</c:v>
                </c:pt>
                <c:pt idx="26">
                  <c:v>1.3512999999999999</c:v>
                </c:pt>
                <c:pt idx="27">
                  <c:v>1.3331999999999999</c:v>
                </c:pt>
                <c:pt idx="28">
                  <c:v>1.3107</c:v>
                </c:pt>
                <c:pt idx="29">
                  <c:v>1.2871999999999999</c:v>
                </c:pt>
                <c:pt idx="30">
                  <c:v>1.2585</c:v>
                </c:pt>
                <c:pt idx="31">
                  <c:v>1.2319</c:v>
                </c:pt>
                <c:pt idx="32">
                  <c:v>1.198</c:v>
                </c:pt>
                <c:pt idx="33">
                  <c:v>1.1614</c:v>
                </c:pt>
                <c:pt idx="34">
                  <c:v>1.1248</c:v>
                </c:pt>
                <c:pt idx="35">
                  <c:v>1.0808</c:v>
                </c:pt>
                <c:pt idx="36">
                  <c:v>1.0419</c:v>
                </c:pt>
                <c:pt idx="37">
                  <c:v>0.99170000000000003</c:v>
                </c:pt>
                <c:pt idx="38">
                  <c:v>0.94269999999999998</c:v>
                </c:pt>
                <c:pt idx="39">
                  <c:v>0.8911</c:v>
                </c:pt>
                <c:pt idx="40">
                  <c:v>0.83040000000000003</c:v>
                </c:pt>
                <c:pt idx="41">
                  <c:v>0.76949999999999996</c:v>
                </c:pt>
                <c:pt idx="42">
                  <c:v>0.70940000000000003</c:v>
                </c:pt>
                <c:pt idx="43">
                  <c:v>0.64710000000000001</c:v>
                </c:pt>
                <c:pt idx="44">
                  <c:v>0.58389999999999997</c:v>
                </c:pt>
                <c:pt idx="45">
                  <c:v>0.51729999999999998</c:v>
                </c:pt>
                <c:pt idx="46">
                  <c:v>0.46939999999999998</c:v>
                </c:pt>
                <c:pt idx="47">
                  <c:v>0.49830000000000002</c:v>
                </c:pt>
              </c:numCache>
            </c:numRef>
          </c:xVal>
          <c:yVal>
            <c:numRef>
              <c:f>'FE39'!$B$2:$B$49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ABB-466D-B2BE-A75D22879444}"/>
            </c:ext>
          </c:extLst>
        </c:ser>
        <c:ser>
          <c:idx val="1"/>
          <c:order val="1"/>
          <c:tx>
            <c:strRef>
              <c:f>'FE39'!$D$1</c:f>
              <c:strCache>
                <c:ptCount val="1"/>
                <c:pt idx="0">
                  <c:v>Ch. 6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'FE39'!$D$2:$D$49</c:f>
              <c:numCache>
                <c:formatCode>General</c:formatCode>
                <c:ptCount val="48"/>
                <c:pt idx="0">
                  <c:v>0.32969999999999999</c:v>
                </c:pt>
                <c:pt idx="1">
                  <c:v>0.30680000000000002</c:v>
                </c:pt>
                <c:pt idx="2">
                  <c:v>0.38690000000000002</c:v>
                </c:pt>
                <c:pt idx="3">
                  <c:v>0.50339999999999996</c:v>
                </c:pt>
                <c:pt idx="4">
                  <c:v>0.60770000000000002</c:v>
                </c:pt>
                <c:pt idx="5">
                  <c:v>0.6966</c:v>
                </c:pt>
                <c:pt idx="6">
                  <c:v>0.77729999999999999</c:v>
                </c:pt>
                <c:pt idx="7">
                  <c:v>0.85540000000000005</c:v>
                </c:pt>
                <c:pt idx="8">
                  <c:v>0.92630000000000001</c:v>
                </c:pt>
                <c:pt idx="9">
                  <c:v>0.99039999999999995</c:v>
                </c:pt>
                <c:pt idx="10">
                  <c:v>1.0549999999999999</c:v>
                </c:pt>
                <c:pt idx="11">
                  <c:v>1.1134999999999999</c:v>
                </c:pt>
                <c:pt idx="12">
                  <c:v>1.1575</c:v>
                </c:pt>
                <c:pt idx="13">
                  <c:v>1.1989000000000001</c:v>
                </c:pt>
                <c:pt idx="14">
                  <c:v>1.2444999999999999</c:v>
                </c:pt>
                <c:pt idx="15">
                  <c:v>1.2774000000000001</c:v>
                </c:pt>
                <c:pt idx="16">
                  <c:v>1.3115000000000001</c:v>
                </c:pt>
                <c:pt idx="17">
                  <c:v>1.333</c:v>
                </c:pt>
                <c:pt idx="18">
                  <c:v>1.3474999999999999</c:v>
                </c:pt>
                <c:pt idx="19">
                  <c:v>1.361</c:v>
                </c:pt>
                <c:pt idx="20">
                  <c:v>1.3701000000000001</c:v>
                </c:pt>
                <c:pt idx="21">
                  <c:v>1.3697999999999999</c:v>
                </c:pt>
                <c:pt idx="22">
                  <c:v>1.3663000000000001</c:v>
                </c:pt>
                <c:pt idx="23">
                  <c:v>1.3643000000000001</c:v>
                </c:pt>
                <c:pt idx="24">
                  <c:v>1.3597999999999999</c:v>
                </c:pt>
                <c:pt idx="25">
                  <c:v>1.3460000000000001</c:v>
                </c:pt>
                <c:pt idx="26">
                  <c:v>1.3381000000000001</c:v>
                </c:pt>
                <c:pt idx="27">
                  <c:v>1.3209</c:v>
                </c:pt>
                <c:pt idx="28">
                  <c:v>1.296</c:v>
                </c:pt>
                <c:pt idx="29">
                  <c:v>1.2754000000000001</c:v>
                </c:pt>
                <c:pt idx="30">
                  <c:v>1.2423</c:v>
                </c:pt>
                <c:pt idx="31">
                  <c:v>1.2142999999999999</c:v>
                </c:pt>
                <c:pt idx="32">
                  <c:v>1.1850000000000001</c:v>
                </c:pt>
                <c:pt idx="33">
                  <c:v>1.1559999999999999</c:v>
                </c:pt>
                <c:pt idx="34">
                  <c:v>1.1131</c:v>
                </c:pt>
                <c:pt idx="35">
                  <c:v>1.0766</c:v>
                </c:pt>
                <c:pt idx="36">
                  <c:v>1.0315000000000001</c:v>
                </c:pt>
                <c:pt idx="37">
                  <c:v>0.98980000000000001</c:v>
                </c:pt>
                <c:pt idx="38">
                  <c:v>0.93930000000000002</c:v>
                </c:pt>
                <c:pt idx="39">
                  <c:v>0.88460000000000005</c:v>
                </c:pt>
                <c:pt idx="40">
                  <c:v>0.82569999999999999</c:v>
                </c:pt>
                <c:pt idx="41">
                  <c:v>0.76859999999999995</c:v>
                </c:pt>
                <c:pt idx="42">
                  <c:v>0.70609999999999995</c:v>
                </c:pt>
                <c:pt idx="43">
                  <c:v>0.63749999999999996</c:v>
                </c:pt>
                <c:pt idx="44">
                  <c:v>0.56920000000000004</c:v>
                </c:pt>
                <c:pt idx="45">
                  <c:v>0.50239999999999996</c:v>
                </c:pt>
                <c:pt idx="46">
                  <c:v>0.4521</c:v>
                </c:pt>
                <c:pt idx="47">
                  <c:v>0.51890000000000003</c:v>
                </c:pt>
              </c:numCache>
            </c:numRef>
          </c:xVal>
          <c:yVal>
            <c:numRef>
              <c:f>'FE39'!$B$2:$B$49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ABB-466D-B2BE-A75D22879444}"/>
            </c:ext>
          </c:extLst>
        </c:ser>
        <c:ser>
          <c:idx val="2"/>
          <c:order val="2"/>
          <c:tx>
            <c:strRef>
              <c:f>'FE39'!$E$1</c:f>
              <c:strCache>
                <c:ptCount val="1"/>
                <c:pt idx="0">
                  <c:v>Ch. 11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'FE39'!$E$2:$E$49</c:f>
              <c:numCache>
                <c:formatCode>General</c:formatCode>
                <c:ptCount val="48"/>
                <c:pt idx="0">
                  <c:v>0.41110000000000002</c:v>
                </c:pt>
                <c:pt idx="1">
                  <c:v>0.36749999999999999</c:v>
                </c:pt>
                <c:pt idx="2">
                  <c:v>0.43669999999999998</c:v>
                </c:pt>
                <c:pt idx="3">
                  <c:v>0.53010000000000002</c:v>
                </c:pt>
                <c:pt idx="4">
                  <c:v>0.61719999999999997</c:v>
                </c:pt>
                <c:pt idx="5">
                  <c:v>0.70240000000000002</c:v>
                </c:pt>
                <c:pt idx="6">
                  <c:v>0.78200000000000003</c:v>
                </c:pt>
                <c:pt idx="7">
                  <c:v>0.85009999999999997</c:v>
                </c:pt>
                <c:pt idx="8">
                  <c:v>0.93079999999999996</c:v>
                </c:pt>
                <c:pt idx="9">
                  <c:v>0.99119999999999997</c:v>
                </c:pt>
                <c:pt idx="10">
                  <c:v>1.0517000000000001</c:v>
                </c:pt>
                <c:pt idx="11">
                  <c:v>1.1154999999999999</c:v>
                </c:pt>
                <c:pt idx="12">
                  <c:v>1.1581999999999999</c:v>
                </c:pt>
                <c:pt idx="13">
                  <c:v>1.2021999999999999</c:v>
                </c:pt>
                <c:pt idx="14">
                  <c:v>1.2446999999999999</c:v>
                </c:pt>
                <c:pt idx="15">
                  <c:v>1.278</c:v>
                </c:pt>
                <c:pt idx="16">
                  <c:v>1.3062</c:v>
                </c:pt>
                <c:pt idx="17">
                  <c:v>1.3262</c:v>
                </c:pt>
                <c:pt idx="18">
                  <c:v>1.3394999999999999</c:v>
                </c:pt>
                <c:pt idx="19">
                  <c:v>1.3565</c:v>
                </c:pt>
                <c:pt idx="20">
                  <c:v>1.3586</c:v>
                </c:pt>
                <c:pt idx="21">
                  <c:v>1.3607</c:v>
                </c:pt>
                <c:pt idx="22">
                  <c:v>1.3597999999999999</c:v>
                </c:pt>
                <c:pt idx="23">
                  <c:v>1.3556999999999999</c:v>
                </c:pt>
                <c:pt idx="24">
                  <c:v>1.3428</c:v>
                </c:pt>
                <c:pt idx="25">
                  <c:v>1.3340000000000001</c:v>
                </c:pt>
                <c:pt idx="26">
                  <c:v>1.3188</c:v>
                </c:pt>
                <c:pt idx="27">
                  <c:v>1.3018000000000001</c:v>
                </c:pt>
                <c:pt idx="28">
                  <c:v>1.2817000000000001</c:v>
                </c:pt>
                <c:pt idx="29">
                  <c:v>1.2525999999999999</c:v>
                </c:pt>
                <c:pt idx="30">
                  <c:v>1.2271000000000001</c:v>
                </c:pt>
                <c:pt idx="31">
                  <c:v>1.2019</c:v>
                </c:pt>
                <c:pt idx="32">
                  <c:v>1.1694</c:v>
                </c:pt>
                <c:pt idx="33">
                  <c:v>1.1395999999999999</c:v>
                </c:pt>
                <c:pt idx="34">
                  <c:v>1.0984</c:v>
                </c:pt>
                <c:pt idx="35">
                  <c:v>1.0669</c:v>
                </c:pt>
                <c:pt idx="36">
                  <c:v>1.0325</c:v>
                </c:pt>
                <c:pt idx="37">
                  <c:v>0.98529999999999995</c:v>
                </c:pt>
                <c:pt idx="38">
                  <c:v>0.94379999999999997</c:v>
                </c:pt>
                <c:pt idx="39">
                  <c:v>0.88490000000000002</c:v>
                </c:pt>
                <c:pt idx="40">
                  <c:v>0.83189999999999997</c:v>
                </c:pt>
                <c:pt idx="41">
                  <c:v>0.76800000000000002</c:v>
                </c:pt>
                <c:pt idx="42">
                  <c:v>0.69920000000000004</c:v>
                </c:pt>
                <c:pt idx="43">
                  <c:v>0.63390000000000002</c:v>
                </c:pt>
                <c:pt idx="44">
                  <c:v>0.57110000000000005</c:v>
                </c:pt>
                <c:pt idx="45">
                  <c:v>0.501</c:v>
                </c:pt>
                <c:pt idx="46">
                  <c:v>0.44669999999999999</c:v>
                </c:pt>
                <c:pt idx="47">
                  <c:v>0.5343</c:v>
                </c:pt>
              </c:numCache>
            </c:numRef>
          </c:xVal>
          <c:yVal>
            <c:numRef>
              <c:f>'FE39'!$B$2:$B$49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ABB-466D-B2BE-A75D22879444}"/>
            </c:ext>
          </c:extLst>
        </c:ser>
        <c:ser>
          <c:idx val="3"/>
          <c:order val="3"/>
          <c:tx>
            <c:strRef>
              <c:f>'FE39'!$F$1</c:f>
              <c:strCache>
                <c:ptCount val="1"/>
                <c:pt idx="0">
                  <c:v>Ch. 15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'FE39'!$F$2:$F$49</c:f>
              <c:numCache>
                <c:formatCode>General</c:formatCode>
                <c:ptCount val="48"/>
                <c:pt idx="0">
                  <c:v>0.44390000000000002</c:v>
                </c:pt>
                <c:pt idx="1">
                  <c:v>0.40029999999999999</c:v>
                </c:pt>
                <c:pt idx="2">
                  <c:v>0.46400000000000002</c:v>
                </c:pt>
                <c:pt idx="3">
                  <c:v>0.54259999999999997</c:v>
                </c:pt>
                <c:pt idx="4">
                  <c:v>0.628</c:v>
                </c:pt>
                <c:pt idx="5">
                  <c:v>0.71099999999999997</c:v>
                </c:pt>
                <c:pt idx="6">
                  <c:v>0.78669999999999995</c:v>
                </c:pt>
                <c:pt idx="7">
                  <c:v>0.86109999999999998</c:v>
                </c:pt>
                <c:pt idx="8">
                  <c:v>0.93140000000000001</c:v>
                </c:pt>
                <c:pt idx="9">
                  <c:v>1</c:v>
                </c:pt>
                <c:pt idx="10">
                  <c:v>1.0668</c:v>
                </c:pt>
                <c:pt idx="11">
                  <c:v>1.1253</c:v>
                </c:pt>
                <c:pt idx="12">
                  <c:v>1.1679999999999999</c:v>
                </c:pt>
                <c:pt idx="13">
                  <c:v>1.2082999999999999</c:v>
                </c:pt>
                <c:pt idx="14">
                  <c:v>1.2463</c:v>
                </c:pt>
                <c:pt idx="15">
                  <c:v>1.272</c:v>
                </c:pt>
                <c:pt idx="16">
                  <c:v>1.3108</c:v>
                </c:pt>
                <c:pt idx="17">
                  <c:v>1.3247</c:v>
                </c:pt>
                <c:pt idx="18">
                  <c:v>1.3411999999999999</c:v>
                </c:pt>
                <c:pt idx="19">
                  <c:v>1.3483000000000001</c:v>
                </c:pt>
                <c:pt idx="20">
                  <c:v>1.3523000000000001</c:v>
                </c:pt>
                <c:pt idx="21">
                  <c:v>1.3465</c:v>
                </c:pt>
                <c:pt idx="22">
                  <c:v>1.3416999999999999</c:v>
                </c:pt>
                <c:pt idx="23">
                  <c:v>1.3339000000000001</c:v>
                </c:pt>
                <c:pt idx="24">
                  <c:v>1.3273999999999999</c:v>
                </c:pt>
                <c:pt idx="25">
                  <c:v>1.3134999999999999</c:v>
                </c:pt>
                <c:pt idx="26">
                  <c:v>1.3016000000000001</c:v>
                </c:pt>
                <c:pt idx="27">
                  <c:v>1.286</c:v>
                </c:pt>
                <c:pt idx="28">
                  <c:v>1.2636000000000001</c:v>
                </c:pt>
                <c:pt idx="29">
                  <c:v>1.2427999999999999</c:v>
                </c:pt>
                <c:pt idx="30">
                  <c:v>1.2135</c:v>
                </c:pt>
                <c:pt idx="31">
                  <c:v>1.1855</c:v>
                </c:pt>
                <c:pt idx="32">
                  <c:v>1.151</c:v>
                </c:pt>
                <c:pt idx="33">
                  <c:v>1.1226</c:v>
                </c:pt>
                <c:pt idx="34">
                  <c:v>1.0905</c:v>
                </c:pt>
                <c:pt idx="35">
                  <c:v>1.0584</c:v>
                </c:pt>
                <c:pt idx="36">
                  <c:v>1.0254000000000001</c:v>
                </c:pt>
                <c:pt idx="37">
                  <c:v>0.9879</c:v>
                </c:pt>
                <c:pt idx="38">
                  <c:v>0.94989999999999997</c:v>
                </c:pt>
                <c:pt idx="39">
                  <c:v>0.89510000000000001</c:v>
                </c:pt>
                <c:pt idx="40">
                  <c:v>0.84009999999999996</c:v>
                </c:pt>
                <c:pt idx="41">
                  <c:v>0.77270000000000005</c:v>
                </c:pt>
                <c:pt idx="42">
                  <c:v>0.70789999999999997</c:v>
                </c:pt>
                <c:pt idx="43">
                  <c:v>0.63959999999999995</c:v>
                </c:pt>
                <c:pt idx="44">
                  <c:v>0.5726</c:v>
                </c:pt>
                <c:pt idx="45">
                  <c:v>0.50439999999999996</c:v>
                </c:pt>
                <c:pt idx="46">
                  <c:v>0.4536</c:v>
                </c:pt>
                <c:pt idx="47">
                  <c:v>0.53939999999999999</c:v>
                </c:pt>
              </c:numCache>
            </c:numRef>
          </c:xVal>
          <c:yVal>
            <c:numRef>
              <c:f>'FE39'!$B$2:$B$49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ABB-466D-B2BE-A75D22879444}"/>
            </c:ext>
          </c:extLst>
        </c:ser>
        <c:ser>
          <c:idx val="4"/>
          <c:order val="4"/>
          <c:tx>
            <c:strRef>
              <c:f>'FE39'!$G$1</c:f>
              <c:strCache>
                <c:ptCount val="1"/>
                <c:pt idx="0">
                  <c:v>Ch. 19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'FE39'!$G$2:$G$49</c:f>
              <c:numCache>
                <c:formatCode>General</c:formatCode>
                <c:ptCount val="48"/>
                <c:pt idx="0">
                  <c:v>0.48809999999999998</c:v>
                </c:pt>
                <c:pt idx="1">
                  <c:v>0.45179999999999998</c:v>
                </c:pt>
                <c:pt idx="2">
                  <c:v>0.49969999999999998</c:v>
                </c:pt>
                <c:pt idx="3">
                  <c:v>0.56789999999999996</c:v>
                </c:pt>
                <c:pt idx="4">
                  <c:v>0.64129999999999998</c:v>
                </c:pt>
                <c:pt idx="5">
                  <c:v>0.71650000000000003</c:v>
                </c:pt>
                <c:pt idx="6">
                  <c:v>0.79059999999999997</c:v>
                </c:pt>
                <c:pt idx="7">
                  <c:v>0.86699999999999999</c:v>
                </c:pt>
                <c:pt idx="8">
                  <c:v>0.9415</c:v>
                </c:pt>
                <c:pt idx="9">
                  <c:v>1.0150999999999999</c:v>
                </c:pt>
                <c:pt idx="10">
                  <c:v>1.0846</c:v>
                </c:pt>
                <c:pt idx="11">
                  <c:v>1.1459999999999999</c:v>
                </c:pt>
                <c:pt idx="12">
                  <c:v>1.1902999999999999</c:v>
                </c:pt>
                <c:pt idx="13">
                  <c:v>1.2249000000000001</c:v>
                </c:pt>
                <c:pt idx="14">
                  <c:v>1.2546999999999999</c:v>
                </c:pt>
                <c:pt idx="15">
                  <c:v>1.2826</c:v>
                </c:pt>
                <c:pt idx="16">
                  <c:v>1.3039000000000001</c:v>
                </c:pt>
                <c:pt idx="17">
                  <c:v>1.329</c:v>
                </c:pt>
                <c:pt idx="18">
                  <c:v>1.3407</c:v>
                </c:pt>
                <c:pt idx="19">
                  <c:v>1.3429</c:v>
                </c:pt>
                <c:pt idx="20">
                  <c:v>1.3371</c:v>
                </c:pt>
                <c:pt idx="21">
                  <c:v>1.3210999999999999</c:v>
                </c:pt>
                <c:pt idx="22">
                  <c:v>1.306</c:v>
                </c:pt>
                <c:pt idx="23">
                  <c:v>1.2989999999999999</c:v>
                </c:pt>
                <c:pt idx="24">
                  <c:v>1.2835000000000001</c:v>
                </c:pt>
                <c:pt idx="25">
                  <c:v>1.2767999999999999</c:v>
                </c:pt>
                <c:pt idx="26">
                  <c:v>1.262</c:v>
                </c:pt>
                <c:pt idx="27">
                  <c:v>1.2495000000000001</c:v>
                </c:pt>
                <c:pt idx="28">
                  <c:v>1.2279</c:v>
                </c:pt>
                <c:pt idx="29">
                  <c:v>1.2021999999999999</c:v>
                </c:pt>
                <c:pt idx="30">
                  <c:v>1.1720999999999999</c:v>
                </c:pt>
                <c:pt idx="31">
                  <c:v>1.1466000000000001</c:v>
                </c:pt>
                <c:pt idx="32">
                  <c:v>1.1177999999999999</c:v>
                </c:pt>
                <c:pt idx="33">
                  <c:v>1.0908</c:v>
                </c:pt>
                <c:pt idx="34">
                  <c:v>1.0579000000000001</c:v>
                </c:pt>
                <c:pt idx="35">
                  <c:v>1.0394000000000001</c:v>
                </c:pt>
                <c:pt idx="36">
                  <c:v>1.0223</c:v>
                </c:pt>
                <c:pt idx="37">
                  <c:v>1.0103</c:v>
                </c:pt>
                <c:pt idx="38">
                  <c:v>0.98109999999999997</c:v>
                </c:pt>
                <c:pt idx="39">
                  <c:v>0.92959999999999998</c:v>
                </c:pt>
                <c:pt idx="40">
                  <c:v>0.8669</c:v>
                </c:pt>
                <c:pt idx="41">
                  <c:v>0.79710000000000003</c:v>
                </c:pt>
                <c:pt idx="42">
                  <c:v>0.72250000000000003</c:v>
                </c:pt>
                <c:pt idx="43">
                  <c:v>0.64949999999999997</c:v>
                </c:pt>
                <c:pt idx="44">
                  <c:v>0.58220000000000005</c:v>
                </c:pt>
                <c:pt idx="45">
                  <c:v>0.52429999999999999</c:v>
                </c:pt>
                <c:pt idx="46">
                  <c:v>0.48659999999999998</c:v>
                </c:pt>
                <c:pt idx="47">
                  <c:v>0.55879999999999996</c:v>
                </c:pt>
              </c:numCache>
            </c:numRef>
          </c:xVal>
          <c:yVal>
            <c:numRef>
              <c:f>'FE39'!$B$2:$B$49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ABB-466D-B2BE-A75D22879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8748736"/>
        <c:axId val="398749064"/>
      </c:scatterChart>
      <c:valAx>
        <c:axId val="398748736"/>
        <c:scaling>
          <c:orientation val="minMax"/>
          <c:max val="1.4"/>
          <c:min val="0.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Local to Average Fission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749064"/>
        <c:crosses val="autoZero"/>
        <c:crossBetween val="midCat"/>
      </c:valAx>
      <c:valAx>
        <c:axId val="398749064"/>
        <c:scaling>
          <c:orientation val="minMax"/>
          <c:max val="24"/>
          <c:min val="-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Core Centerline [in]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748736"/>
        <c:crosses val="autoZero"/>
        <c:crossBetween val="midCat"/>
        <c:majorUnit val="4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Fuel Element 33 - ATRC Data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8539894083570672E-2"/>
          <c:y val="0.1286507595641454"/>
          <c:w val="0.87274791607844815"/>
          <c:h val="0.78651411755348766"/>
        </c:manualLayout>
      </c:layout>
      <c:scatterChart>
        <c:scatterStyle val="lineMarker"/>
        <c:varyColors val="0"/>
        <c:ser>
          <c:idx val="0"/>
          <c:order val="0"/>
          <c:tx>
            <c:strRef>
              <c:f>Eval!$A$10</c:f>
              <c:strCache>
                <c:ptCount val="1"/>
                <c:pt idx="0">
                  <c:v>FE 33 ch19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circle"/>
            <c:size val="7"/>
            <c:spPr>
              <a:noFill/>
              <a:ln>
                <a:solidFill>
                  <a:srgbClr val="FF0000"/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ln>
                <a:solidFill>
                  <a:srgbClr val="FF0000"/>
                </a:solidFill>
              </a:ln>
            </c:spPr>
          </c:errBars>
          <c:xVal>
            <c:numRef>
              <c:f>Eval!$D$11:$D$33</c:f>
              <c:numCache>
                <c:formatCode>0.000</c:formatCode>
                <c:ptCount val="23"/>
                <c:pt idx="0">
                  <c:v>0.36640784796552617</c:v>
                </c:pt>
                <c:pt idx="1">
                  <c:v>0.57286971026868161</c:v>
                </c:pt>
                <c:pt idx="2">
                  <c:v>0.72023353257739742</c:v>
                </c:pt>
                <c:pt idx="3">
                  <c:v>0.87293524236948195</c:v>
                </c:pt>
                <c:pt idx="4">
                  <c:v>1.0452727525468157</c:v>
                </c:pt>
                <c:pt idx="5">
                  <c:v>1.1972119069841334</c:v>
                </c:pt>
                <c:pt idx="6">
                  <c:v>1.2784240522668149</c:v>
                </c:pt>
                <c:pt idx="7">
                  <c:v>1.2969160196199139</c:v>
                </c:pt>
                <c:pt idx="8">
                  <c:v>1.3316122882618107</c:v>
                </c:pt>
                <c:pt idx="9">
                  <c:v>1.3550608654208949</c:v>
                </c:pt>
                <c:pt idx="10">
                  <c:v>1.4351291776714261</c:v>
                </c:pt>
                <c:pt idx="11">
                  <c:v>1.4397045098000278</c:v>
                </c:pt>
                <c:pt idx="12">
                  <c:v>1.3796532756121294</c:v>
                </c:pt>
                <c:pt idx="13">
                  <c:v>1.3382846476160217</c:v>
                </c:pt>
                <c:pt idx="14">
                  <c:v>1.2768989415572811</c:v>
                </c:pt>
                <c:pt idx="15">
                  <c:v>1.1813888833727189</c:v>
                </c:pt>
                <c:pt idx="16">
                  <c:v>1.2231387890462102</c:v>
                </c:pt>
                <c:pt idx="17">
                  <c:v>1.0439382806759736</c:v>
                </c:pt>
                <c:pt idx="18">
                  <c:v>0.95567249836169754</c:v>
                </c:pt>
                <c:pt idx="19">
                  <c:v>0.81860317334233579</c:v>
                </c:pt>
                <c:pt idx="20">
                  <c:v>0.68725301348372625</c:v>
                </c:pt>
                <c:pt idx="21">
                  <c:v>0.58869273388009613</c:v>
                </c:pt>
                <c:pt idx="22">
                  <c:v>0.40453561570387436</c:v>
                </c:pt>
              </c:numCache>
            </c:numRef>
          </c:xVal>
          <c:yVal>
            <c:numRef>
              <c:f>Eval!$B$11:$B$33</c:f>
              <c:numCache>
                <c:formatCode>0\'\'</c:formatCode>
                <c:ptCount val="23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-2</c:v>
                </c:pt>
                <c:pt idx="13">
                  <c:v>-4</c:v>
                </c:pt>
                <c:pt idx="14">
                  <c:v>-6</c:v>
                </c:pt>
                <c:pt idx="15">
                  <c:v>-8</c:v>
                </c:pt>
                <c:pt idx="16">
                  <c:v>-10</c:v>
                </c:pt>
                <c:pt idx="17">
                  <c:v>-12</c:v>
                </c:pt>
                <c:pt idx="18">
                  <c:v>-14</c:v>
                </c:pt>
                <c:pt idx="19">
                  <c:v>-16</c:v>
                </c:pt>
                <c:pt idx="20">
                  <c:v>-18</c:v>
                </c:pt>
                <c:pt idx="21">
                  <c:v>-20</c:v>
                </c:pt>
                <c:pt idx="22">
                  <c:v>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15-4F1D-94CE-D8FC46DB9A0A}"/>
            </c:ext>
          </c:extLst>
        </c:ser>
        <c:ser>
          <c:idx val="2"/>
          <c:order val="1"/>
          <c:tx>
            <c:strRef>
              <c:f>Eval!$A$35</c:f>
              <c:strCache>
                <c:ptCount val="1"/>
                <c:pt idx="0">
                  <c:v>FE 33 ch15</c:v>
                </c:pt>
              </c:strCache>
            </c:strRef>
          </c:tx>
          <c:spPr>
            <a:ln w="12700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5"/>
            <c:spPr>
              <a:noFill/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errBars>
          <c:xVal>
            <c:numRef>
              <c:f>Eval!$D$36:$D$58</c:f>
              <c:numCache>
                <c:formatCode>0.000</c:formatCode>
                <c:ptCount val="23"/>
                <c:pt idx="0">
                  <c:v>0.41245563127524137</c:v>
                </c:pt>
                <c:pt idx="1">
                  <c:v>0.56252602634692539</c:v>
                </c:pt>
                <c:pt idx="2">
                  <c:v>0.7316328351697744</c:v>
                </c:pt>
                <c:pt idx="3">
                  <c:v>0.88202050380397778</c:v>
                </c:pt>
                <c:pt idx="4">
                  <c:v>1.0006808161862395</c:v>
                </c:pt>
                <c:pt idx="5">
                  <c:v>1.112995657318113</c:v>
                </c:pt>
                <c:pt idx="6">
                  <c:v>1.2281659605126611</c:v>
                </c:pt>
                <c:pt idx="7">
                  <c:v>1.312560728142826</c:v>
                </c:pt>
                <c:pt idx="8">
                  <c:v>1.3293762269563549</c:v>
                </c:pt>
                <c:pt idx="9">
                  <c:v>1.3848991003972528</c:v>
                </c:pt>
                <c:pt idx="10">
                  <c:v>1.4556511048390828</c:v>
                </c:pt>
                <c:pt idx="11">
                  <c:v>1.3839472797096946</c:v>
                </c:pt>
                <c:pt idx="12">
                  <c:v>1.3607863096457773</c:v>
                </c:pt>
                <c:pt idx="13">
                  <c:v>1.3284244062687967</c:v>
                </c:pt>
                <c:pt idx="14">
                  <c:v>1.260845137452161</c:v>
                </c:pt>
                <c:pt idx="15">
                  <c:v>1.2522787512641367</c:v>
                </c:pt>
                <c:pt idx="16">
                  <c:v>1.1475784756327294</c:v>
                </c:pt>
                <c:pt idx="17">
                  <c:v>1.0301872575005453</c:v>
                </c:pt>
                <c:pt idx="18">
                  <c:v>0.943888848495264</c:v>
                </c:pt>
                <c:pt idx="19">
                  <c:v>0.88075140955390008</c:v>
                </c:pt>
                <c:pt idx="20">
                  <c:v>0.76431201210927424</c:v>
                </c:pt>
                <c:pt idx="21">
                  <c:v>0.58759063778595932</c:v>
                </c:pt>
                <c:pt idx="22">
                  <c:v>0.40452379221225598</c:v>
                </c:pt>
              </c:numCache>
            </c:numRef>
          </c:xVal>
          <c:yVal>
            <c:numRef>
              <c:f>Eval!$B$36:$B$58</c:f>
              <c:numCache>
                <c:formatCode>0\'\'</c:formatCode>
                <c:ptCount val="23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-2</c:v>
                </c:pt>
                <c:pt idx="13">
                  <c:v>-4</c:v>
                </c:pt>
                <c:pt idx="14">
                  <c:v>-6</c:v>
                </c:pt>
                <c:pt idx="15">
                  <c:v>-8</c:v>
                </c:pt>
                <c:pt idx="16">
                  <c:v>-10</c:v>
                </c:pt>
                <c:pt idx="17">
                  <c:v>-12</c:v>
                </c:pt>
                <c:pt idx="18">
                  <c:v>-14</c:v>
                </c:pt>
                <c:pt idx="19">
                  <c:v>-16</c:v>
                </c:pt>
                <c:pt idx="20">
                  <c:v>-18</c:v>
                </c:pt>
                <c:pt idx="21">
                  <c:v>-20</c:v>
                </c:pt>
                <c:pt idx="22">
                  <c:v>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015-4F1D-94CE-D8FC46DB9A0A}"/>
            </c:ext>
          </c:extLst>
        </c:ser>
        <c:ser>
          <c:idx val="12"/>
          <c:order val="2"/>
          <c:tx>
            <c:strRef>
              <c:f>Eval!$A$60</c:f>
              <c:strCache>
                <c:ptCount val="1"/>
                <c:pt idx="0">
                  <c:v>FE 33 ch11</c:v>
                </c:pt>
              </c:strCache>
            </c:strRef>
          </c:tx>
          <c:spPr>
            <a:ln w="12700">
              <a:solidFill>
                <a:srgbClr val="00B050"/>
              </a:solidFill>
            </a:ln>
          </c:spPr>
          <c:marker>
            <c:symbol val="circle"/>
            <c:size val="5"/>
            <c:spPr>
              <a:noFill/>
              <a:ln>
                <a:solidFill>
                  <a:srgbClr val="00B050"/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ln>
                <a:solidFill>
                  <a:srgbClr val="00B050"/>
                </a:solidFill>
              </a:ln>
            </c:spPr>
          </c:errBars>
          <c:xVal>
            <c:numRef>
              <c:f>Eval!$D$61:$D$83</c:f>
              <c:numCache>
                <c:formatCode>0.000</c:formatCode>
                <c:ptCount val="23"/>
                <c:pt idx="0">
                  <c:v>0.43469674133406266</c:v>
                </c:pt>
                <c:pt idx="1">
                  <c:v>0.59910822704229083</c:v>
                </c:pt>
                <c:pt idx="2">
                  <c:v>0.74725923614201295</c:v>
                </c:pt>
                <c:pt idx="3">
                  <c:v>0.88348589572883052</c:v>
                </c:pt>
                <c:pt idx="4">
                  <c:v>1.0197125553156483</c:v>
                </c:pt>
                <c:pt idx="5">
                  <c:v>1.136787986896892</c:v>
                </c:pt>
                <c:pt idx="6">
                  <c:v>1.2480819156840004</c:v>
                </c:pt>
                <c:pt idx="7">
                  <c:v>1.2712079268605423</c:v>
                </c:pt>
                <c:pt idx="8">
                  <c:v>1.326493547329463</c:v>
                </c:pt>
                <c:pt idx="9">
                  <c:v>1.4341740368702367</c:v>
                </c:pt>
                <c:pt idx="10">
                  <c:v>1.4374261321919379</c:v>
                </c:pt>
                <c:pt idx="11">
                  <c:v>1.3651573472652441</c:v>
                </c:pt>
                <c:pt idx="12">
                  <c:v>1.3853926070447184</c:v>
                </c:pt>
                <c:pt idx="13">
                  <c:v>1.2986700651326859</c:v>
                </c:pt>
                <c:pt idx="14">
                  <c:v>1.2690398633127415</c:v>
                </c:pt>
                <c:pt idx="15">
                  <c:v>1.2441856742450055</c:v>
                </c:pt>
                <c:pt idx="16">
                  <c:v>1.1328132037259238</c:v>
                </c:pt>
                <c:pt idx="17">
                  <c:v>1.0121243328983454</c:v>
                </c:pt>
                <c:pt idx="18">
                  <c:v>0.93660345264995049</c:v>
                </c:pt>
                <c:pt idx="19">
                  <c:v>0.82928430703381029</c:v>
                </c:pt>
                <c:pt idx="20">
                  <c:v>0.70931812405549877</c:v>
                </c:pt>
                <c:pt idx="21">
                  <c:v>0.56188980280504353</c:v>
                </c:pt>
                <c:pt idx="22">
                  <c:v>0.43144464601236143</c:v>
                </c:pt>
              </c:numCache>
            </c:numRef>
          </c:xVal>
          <c:yVal>
            <c:numRef>
              <c:f>Eval!$B$61:$B$83</c:f>
              <c:numCache>
                <c:formatCode>0\'\'</c:formatCode>
                <c:ptCount val="23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-2</c:v>
                </c:pt>
                <c:pt idx="13">
                  <c:v>-4</c:v>
                </c:pt>
                <c:pt idx="14">
                  <c:v>-6</c:v>
                </c:pt>
                <c:pt idx="15">
                  <c:v>-8</c:v>
                </c:pt>
                <c:pt idx="16">
                  <c:v>-10</c:v>
                </c:pt>
                <c:pt idx="17">
                  <c:v>-12</c:v>
                </c:pt>
                <c:pt idx="18">
                  <c:v>-14</c:v>
                </c:pt>
                <c:pt idx="19">
                  <c:v>-16</c:v>
                </c:pt>
                <c:pt idx="20">
                  <c:v>-18</c:v>
                </c:pt>
                <c:pt idx="21">
                  <c:v>-20</c:v>
                </c:pt>
                <c:pt idx="22">
                  <c:v>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015-4F1D-94CE-D8FC46DB9A0A}"/>
            </c:ext>
          </c:extLst>
        </c:ser>
        <c:ser>
          <c:idx val="13"/>
          <c:order val="3"/>
          <c:tx>
            <c:strRef>
              <c:f>Eval!$A$85</c:f>
              <c:strCache>
                <c:ptCount val="1"/>
                <c:pt idx="0">
                  <c:v>FE 33 ch6</c:v>
                </c:pt>
              </c:strCache>
            </c:strRef>
          </c:tx>
          <c:spPr>
            <a:ln w="12700">
              <a:solidFill>
                <a:srgbClr val="0070C0"/>
              </a:solidFill>
            </a:ln>
          </c:spPr>
          <c:marker>
            <c:symbol val="circle"/>
            <c:size val="5"/>
            <c:spPr>
              <a:noFill/>
              <a:ln>
                <a:solidFill>
                  <a:srgbClr val="0070C0"/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ln>
                <a:solidFill>
                  <a:srgbClr val="0070C0"/>
                </a:solidFill>
              </a:ln>
            </c:spPr>
          </c:errBars>
          <c:xVal>
            <c:numRef>
              <c:f>Eval!$D$86:$D$108</c:f>
              <c:numCache>
                <c:formatCode>0.000</c:formatCode>
                <c:ptCount val="23"/>
                <c:pt idx="0">
                  <c:v>0.43179818128483427</c:v>
                </c:pt>
                <c:pt idx="1">
                  <c:v>0.61664823882483022</c:v>
                </c:pt>
                <c:pt idx="2">
                  <c:v>0.76467269896428003</c:v>
                </c:pt>
                <c:pt idx="3">
                  <c:v>0.90511541846244103</c:v>
                </c:pt>
                <c:pt idx="4">
                  <c:v>1.0838278764356792</c:v>
                </c:pt>
                <c:pt idx="5">
                  <c:v>1.2022474445472393</c:v>
                </c:pt>
                <c:pt idx="6">
                  <c:v>1.2152447142180203</c:v>
                </c:pt>
                <c:pt idx="7">
                  <c:v>1.2860076268700498</c:v>
                </c:pt>
                <c:pt idx="8">
                  <c:v>1.3481056930748923</c:v>
                </c:pt>
                <c:pt idx="9">
                  <c:v>1.3495498341494234</c:v>
                </c:pt>
                <c:pt idx="10">
                  <c:v>1.4506397093666088</c:v>
                </c:pt>
                <c:pt idx="11">
                  <c:v>1.3896247489676647</c:v>
                </c:pt>
                <c:pt idx="12">
                  <c:v>1.2935893675113388</c:v>
                </c:pt>
                <c:pt idx="13">
                  <c:v>1.3361915292100097</c:v>
                </c:pt>
                <c:pt idx="14">
                  <c:v>1.2145226436807546</c:v>
                </c:pt>
                <c:pt idx="15">
                  <c:v>1.1816684342351693</c:v>
                </c:pt>
                <c:pt idx="16">
                  <c:v>1.0748019947198593</c:v>
                </c:pt>
                <c:pt idx="17">
                  <c:v>1.0275063745289619</c:v>
                </c:pt>
                <c:pt idx="18">
                  <c:v>0.94735654489247922</c:v>
                </c:pt>
                <c:pt idx="19">
                  <c:v>0.87442742062865264</c:v>
                </c:pt>
                <c:pt idx="20">
                  <c:v>0.75817406412888955</c:v>
                </c:pt>
                <c:pt idx="21">
                  <c:v>0.57873953561838576</c:v>
                </c:pt>
                <c:pt idx="22">
                  <c:v>0.41771780580815487</c:v>
                </c:pt>
              </c:numCache>
            </c:numRef>
          </c:xVal>
          <c:yVal>
            <c:numRef>
              <c:f>Eval!$B$86:$B$108</c:f>
              <c:numCache>
                <c:formatCode>0\'\'</c:formatCode>
                <c:ptCount val="23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-2</c:v>
                </c:pt>
                <c:pt idx="13">
                  <c:v>-4</c:v>
                </c:pt>
                <c:pt idx="14">
                  <c:v>-6</c:v>
                </c:pt>
                <c:pt idx="15">
                  <c:v>-8</c:v>
                </c:pt>
                <c:pt idx="16">
                  <c:v>-10</c:v>
                </c:pt>
                <c:pt idx="17">
                  <c:v>-12</c:v>
                </c:pt>
                <c:pt idx="18">
                  <c:v>-14</c:v>
                </c:pt>
                <c:pt idx="19">
                  <c:v>-16</c:v>
                </c:pt>
                <c:pt idx="20">
                  <c:v>-18</c:v>
                </c:pt>
                <c:pt idx="21">
                  <c:v>-20</c:v>
                </c:pt>
                <c:pt idx="22">
                  <c:v>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015-4F1D-94CE-D8FC46DB9A0A}"/>
            </c:ext>
          </c:extLst>
        </c:ser>
        <c:ser>
          <c:idx val="14"/>
          <c:order val="4"/>
          <c:tx>
            <c:strRef>
              <c:f>Eval!$A$110</c:f>
              <c:strCache>
                <c:ptCount val="1"/>
                <c:pt idx="0">
                  <c:v>FE 33 ch2</c:v>
                </c:pt>
              </c:strCache>
            </c:strRef>
          </c:tx>
          <c:spPr>
            <a:ln w="12700">
              <a:solidFill>
                <a:srgbClr val="7030A0"/>
              </a:solidFill>
            </a:ln>
          </c:spPr>
          <c:marker>
            <c:symbol val="circle"/>
            <c:size val="5"/>
            <c:spPr>
              <a:noFill/>
              <a:ln>
                <a:solidFill>
                  <a:srgbClr val="7030A0"/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ln>
                <a:solidFill>
                  <a:srgbClr val="7030A0"/>
                </a:solidFill>
              </a:ln>
            </c:spPr>
          </c:errBars>
          <c:xVal>
            <c:numRef>
              <c:f>Eval!$D$111:$D$133</c:f>
              <c:numCache>
                <c:formatCode>0.000</c:formatCode>
                <c:ptCount val="23"/>
                <c:pt idx="0">
                  <c:v>0.47763597365756089</c:v>
                </c:pt>
                <c:pt idx="1">
                  <c:v>0.62255712874961477</c:v>
                </c:pt>
                <c:pt idx="2">
                  <c:v>0.80521816798022439</c:v>
                </c:pt>
                <c:pt idx="3">
                  <c:v>0.93172225961266308</c:v>
                </c:pt>
                <c:pt idx="4">
                  <c:v>1.0485649409056315</c:v>
                </c:pt>
                <c:pt idx="5">
                  <c:v>1.2611159683739772</c:v>
                </c:pt>
                <c:pt idx="6">
                  <c:v>1.2750042457369657</c:v>
                </c:pt>
                <c:pt idx="7">
                  <c:v>1.3163671587528227</c:v>
                </c:pt>
                <c:pt idx="8">
                  <c:v>1.4063390425391395</c:v>
                </c:pt>
                <c:pt idx="9">
                  <c:v>1.4051313662467058</c:v>
                </c:pt>
                <c:pt idx="10">
                  <c:v>1.328745840750269</c:v>
                </c:pt>
                <c:pt idx="11">
                  <c:v>1.2686639452016883</c:v>
                </c:pt>
                <c:pt idx="12">
                  <c:v>1.2961385808545569</c:v>
                </c:pt>
                <c:pt idx="13">
                  <c:v>1.2430008239874704</c:v>
                </c:pt>
                <c:pt idx="14">
                  <c:v>1.2043551826295893</c:v>
                </c:pt>
                <c:pt idx="15">
                  <c:v>1.1089487555273205</c:v>
                </c:pt>
                <c:pt idx="16">
                  <c:v>1.0222979815451967</c:v>
                </c:pt>
                <c:pt idx="17">
                  <c:v>0.99089839794191836</c:v>
                </c:pt>
                <c:pt idx="18">
                  <c:v>1.0084097041822082</c:v>
                </c:pt>
                <c:pt idx="19">
                  <c:v>0.70498103570822046</c:v>
                </c:pt>
                <c:pt idx="20">
                  <c:v>0.9643295195083752</c:v>
                </c:pt>
                <c:pt idx="21">
                  <c:v>0.57153280539428752</c:v>
                </c:pt>
                <c:pt idx="22">
                  <c:v>0.42872508381399271</c:v>
                </c:pt>
              </c:numCache>
            </c:numRef>
          </c:xVal>
          <c:yVal>
            <c:numRef>
              <c:f>Eval!$B$111:$B$133</c:f>
              <c:numCache>
                <c:formatCode>0\'\'</c:formatCode>
                <c:ptCount val="23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-2</c:v>
                </c:pt>
                <c:pt idx="13">
                  <c:v>-4</c:v>
                </c:pt>
                <c:pt idx="14">
                  <c:v>-6</c:v>
                </c:pt>
                <c:pt idx="15">
                  <c:v>-8</c:v>
                </c:pt>
                <c:pt idx="16">
                  <c:v>-10</c:v>
                </c:pt>
                <c:pt idx="17">
                  <c:v>-12</c:v>
                </c:pt>
                <c:pt idx="18">
                  <c:v>-14</c:v>
                </c:pt>
                <c:pt idx="19">
                  <c:v>-16</c:v>
                </c:pt>
                <c:pt idx="20">
                  <c:v>-18</c:v>
                </c:pt>
                <c:pt idx="21">
                  <c:v>-20</c:v>
                </c:pt>
                <c:pt idx="22">
                  <c:v>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015-4F1D-94CE-D8FC46DB9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309936"/>
        <c:axId val="281310328"/>
      </c:scatterChart>
      <c:valAx>
        <c:axId val="281309936"/>
        <c:scaling>
          <c:orientation val="minMax"/>
          <c:max val="1.6"/>
          <c:min val="0.4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Local to Average Fission Rate</a:t>
                </a:r>
              </a:p>
            </c:rich>
          </c:tx>
          <c:layout/>
          <c:overlay val="0"/>
        </c:title>
        <c:numFmt formatCode="0.0" sourceLinked="0"/>
        <c:majorTickMark val="cross"/>
        <c:minorTickMark val="in"/>
        <c:tickLblPos val="nextTo"/>
        <c:spPr>
          <a:ln>
            <a:solidFill>
              <a:schemeClr val="tx1"/>
            </a:solidFill>
          </a:ln>
        </c:spPr>
        <c:crossAx val="281310328"/>
        <c:crossesAt val="-24"/>
        <c:crossBetween val="midCat"/>
        <c:majorUnit val="0.2"/>
        <c:minorUnit val="0.05"/>
      </c:valAx>
      <c:valAx>
        <c:axId val="281310328"/>
        <c:scaling>
          <c:orientation val="minMax"/>
          <c:max val="24"/>
          <c:min val="-24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from Core Centerline [in]</a:t>
                </a:r>
              </a:p>
            </c:rich>
          </c:tx>
          <c:layout/>
          <c:overlay val="0"/>
        </c:title>
        <c:numFmt formatCode="0\'\'" sourceLinked="1"/>
        <c:majorTickMark val="cross"/>
        <c:minorTickMark val="in"/>
        <c:tickLblPos val="nextTo"/>
        <c:spPr>
          <a:ln>
            <a:solidFill>
              <a:schemeClr val="tx1"/>
            </a:solidFill>
          </a:ln>
        </c:spPr>
        <c:crossAx val="281309936"/>
        <c:crosses val="autoZero"/>
        <c:crossBetween val="midCat"/>
        <c:majorUnit val="4"/>
        <c:minorUnit val="1"/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6.5026550970155E-2"/>
          <c:y val="7.9622670056745198E-2"/>
          <c:w val="0.89999996619433387"/>
          <c:h val="4.2371087207410091E-2"/>
        </c:manualLayout>
      </c:layout>
      <c:overlay val="0"/>
      <c:spPr>
        <a:noFill/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Fuel Element 35 - ATRC Data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8539907766748527E-2"/>
          <c:y val="0.1286507595641454"/>
          <c:w val="0.87274791607844815"/>
          <c:h val="0.78247371351308359"/>
        </c:manualLayout>
      </c:layout>
      <c:scatterChart>
        <c:scatterStyle val="lineMarker"/>
        <c:varyColors val="0"/>
        <c:ser>
          <c:idx val="15"/>
          <c:order val="0"/>
          <c:tx>
            <c:strRef>
              <c:f>Eval!$A$135</c:f>
              <c:strCache>
                <c:ptCount val="1"/>
                <c:pt idx="0">
                  <c:v>FE 35 ch19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circle"/>
            <c:size val="5"/>
            <c:spPr>
              <a:noFill/>
              <a:ln>
                <a:solidFill>
                  <a:srgbClr val="FF0000"/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ln>
                <a:solidFill>
                  <a:srgbClr val="FF0000"/>
                </a:solidFill>
              </a:ln>
            </c:spPr>
          </c:errBars>
          <c:xVal>
            <c:numRef>
              <c:f>Eval!$D$136:$D$158</c:f>
              <c:numCache>
                <c:formatCode>0.000</c:formatCode>
                <c:ptCount val="23"/>
                <c:pt idx="0">
                  <c:v>0.46006060158212791</c:v>
                </c:pt>
                <c:pt idx="1">
                  <c:v>0.60934104828188762</c:v>
                </c:pt>
                <c:pt idx="2">
                  <c:v>0.78614186708239986</c:v>
                </c:pt>
                <c:pt idx="3">
                  <c:v>1.0034933323967909</c:v>
                </c:pt>
                <c:pt idx="4">
                  <c:v>1.1229825707910208</c:v>
                </c:pt>
                <c:pt idx="5">
                  <c:v>1.21706007070322</c:v>
                </c:pt>
                <c:pt idx="6">
                  <c:v>1.2700462488146886</c:v>
                </c:pt>
                <c:pt idx="7">
                  <c:v>1.3143816223365294</c:v>
                </c:pt>
                <c:pt idx="8">
                  <c:v>1.3560136194241119</c:v>
                </c:pt>
                <c:pt idx="9">
                  <c:v>1.3971049412248426</c:v>
                </c:pt>
                <c:pt idx="10">
                  <c:v>1.3895354872089185</c:v>
                </c:pt>
                <c:pt idx="11">
                  <c:v>1.3276198925677734</c:v>
                </c:pt>
                <c:pt idx="12">
                  <c:v>1.2992427143046814</c:v>
                </c:pt>
                <c:pt idx="13">
                  <c:v>1.2814004298385746</c:v>
                </c:pt>
                <c:pt idx="14">
                  <c:v>1.2230074988585891</c:v>
                </c:pt>
                <c:pt idx="15">
                  <c:v>1.1619111914443447</c:v>
                </c:pt>
                <c:pt idx="16">
                  <c:v>1.0943267805878798</c:v>
                </c:pt>
                <c:pt idx="17">
                  <c:v>0.99213915137290487</c:v>
                </c:pt>
                <c:pt idx="18">
                  <c:v>0.90509043018977808</c:v>
                </c:pt>
                <c:pt idx="19">
                  <c:v>0.84183142162812685</c:v>
                </c:pt>
                <c:pt idx="20">
                  <c:v>0.67908816028575936</c:v>
                </c:pt>
                <c:pt idx="21">
                  <c:v>0.54040494920829341</c:v>
                </c:pt>
                <c:pt idx="22">
                  <c:v>0.42129418351485964</c:v>
                </c:pt>
              </c:numCache>
            </c:numRef>
          </c:xVal>
          <c:yVal>
            <c:numRef>
              <c:f>Eval!$B$136:$B$158</c:f>
              <c:numCache>
                <c:formatCode>0\'\'</c:formatCode>
                <c:ptCount val="23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-2</c:v>
                </c:pt>
                <c:pt idx="13">
                  <c:v>-4</c:v>
                </c:pt>
                <c:pt idx="14">
                  <c:v>-6</c:v>
                </c:pt>
                <c:pt idx="15">
                  <c:v>-8</c:v>
                </c:pt>
                <c:pt idx="16">
                  <c:v>-10</c:v>
                </c:pt>
                <c:pt idx="17">
                  <c:v>-12</c:v>
                </c:pt>
                <c:pt idx="18">
                  <c:v>-14</c:v>
                </c:pt>
                <c:pt idx="19">
                  <c:v>-16</c:v>
                </c:pt>
                <c:pt idx="20">
                  <c:v>-18</c:v>
                </c:pt>
                <c:pt idx="21">
                  <c:v>-20</c:v>
                </c:pt>
                <c:pt idx="22">
                  <c:v>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29-47FE-9933-355072F1E10A}"/>
            </c:ext>
          </c:extLst>
        </c:ser>
        <c:ser>
          <c:idx val="16"/>
          <c:order val="1"/>
          <c:tx>
            <c:strRef>
              <c:f>Eval!$A$160</c:f>
              <c:strCache>
                <c:ptCount val="1"/>
                <c:pt idx="0">
                  <c:v>FE 35 ch15</c:v>
                </c:pt>
              </c:strCache>
            </c:strRef>
          </c:tx>
          <c:spPr>
            <a:ln w="12700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5"/>
            <c:spPr>
              <a:noFill/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ln>
                <a:solidFill>
                  <a:srgbClr val="F79646">
                    <a:lumMod val="75000"/>
                  </a:srgbClr>
                </a:solidFill>
              </a:ln>
            </c:spPr>
          </c:errBars>
          <c:xVal>
            <c:numRef>
              <c:f>Eval!$D$161:$D$183</c:f>
              <c:numCache>
                <c:formatCode>0.000</c:formatCode>
                <c:ptCount val="23"/>
                <c:pt idx="0">
                  <c:v>0.45590590314208407</c:v>
                </c:pt>
                <c:pt idx="1">
                  <c:v>0.62535136147098402</c:v>
                </c:pt>
                <c:pt idx="2">
                  <c:v>0.80035664788698258</c:v>
                </c:pt>
                <c:pt idx="3">
                  <c:v>0.95034270791103748</c:v>
                </c:pt>
                <c:pt idx="4">
                  <c:v>1.1177840421620298</c:v>
                </c:pt>
                <c:pt idx="5">
                  <c:v>1.2238086707997238</c:v>
                </c:pt>
                <c:pt idx="6">
                  <c:v>1.3026806506399595</c:v>
                </c:pt>
                <c:pt idx="7">
                  <c:v>1.3110850419344109</c:v>
                </c:pt>
                <c:pt idx="8">
                  <c:v>1.3337122492656259</c:v>
                </c:pt>
                <c:pt idx="9">
                  <c:v>1.4229280953144172</c:v>
                </c:pt>
                <c:pt idx="10">
                  <c:v>1.3388841823699038</c:v>
                </c:pt>
                <c:pt idx="11">
                  <c:v>1.3666833228053967</c:v>
                </c:pt>
                <c:pt idx="12">
                  <c:v>1.292336784431404</c:v>
                </c:pt>
                <c:pt idx="13">
                  <c:v>1.3207824165049316</c:v>
                </c:pt>
                <c:pt idx="14">
                  <c:v>1.2057069049347515</c:v>
                </c:pt>
                <c:pt idx="15">
                  <c:v>1.1371787913030713</c:v>
                </c:pt>
                <c:pt idx="16">
                  <c:v>1.0822270020701201</c:v>
                </c:pt>
                <c:pt idx="17">
                  <c:v>1.0020620389538151</c:v>
                </c:pt>
                <c:pt idx="18">
                  <c:v>0.90896724307681542</c:v>
                </c:pt>
                <c:pt idx="19">
                  <c:v>0.85530843711993365</c:v>
                </c:pt>
                <c:pt idx="20">
                  <c:v>0.72213115968478148</c:v>
                </c:pt>
                <c:pt idx="21">
                  <c:v>0.56632667491841415</c:v>
                </c:pt>
                <c:pt idx="22">
                  <c:v>0.39869139317601143</c:v>
                </c:pt>
              </c:numCache>
            </c:numRef>
          </c:xVal>
          <c:yVal>
            <c:numRef>
              <c:f>Eval!$B$161:$B$183</c:f>
              <c:numCache>
                <c:formatCode>0\'\'</c:formatCode>
                <c:ptCount val="23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-2</c:v>
                </c:pt>
                <c:pt idx="13">
                  <c:v>-4</c:v>
                </c:pt>
                <c:pt idx="14">
                  <c:v>-6</c:v>
                </c:pt>
                <c:pt idx="15">
                  <c:v>-8</c:v>
                </c:pt>
                <c:pt idx="16">
                  <c:v>-10</c:v>
                </c:pt>
                <c:pt idx="17">
                  <c:v>-12</c:v>
                </c:pt>
                <c:pt idx="18">
                  <c:v>-14</c:v>
                </c:pt>
                <c:pt idx="19">
                  <c:v>-16</c:v>
                </c:pt>
                <c:pt idx="20">
                  <c:v>-18</c:v>
                </c:pt>
                <c:pt idx="21">
                  <c:v>-20</c:v>
                </c:pt>
                <c:pt idx="22">
                  <c:v>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29-47FE-9933-355072F1E10A}"/>
            </c:ext>
          </c:extLst>
        </c:ser>
        <c:ser>
          <c:idx val="17"/>
          <c:order val="2"/>
          <c:tx>
            <c:strRef>
              <c:f>Eval!$A$185</c:f>
              <c:strCache>
                <c:ptCount val="1"/>
                <c:pt idx="0">
                  <c:v>FE 35 ch11</c:v>
                </c:pt>
              </c:strCache>
            </c:strRef>
          </c:tx>
          <c:spPr>
            <a:ln w="12700">
              <a:solidFill>
                <a:srgbClr val="00B050"/>
              </a:solidFill>
            </a:ln>
          </c:spPr>
          <c:marker>
            <c:symbol val="circle"/>
            <c:size val="5"/>
            <c:spPr>
              <a:noFill/>
              <a:ln>
                <a:solidFill>
                  <a:srgbClr val="00B050"/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ln>
                <a:solidFill>
                  <a:srgbClr val="00B050"/>
                </a:solidFill>
              </a:ln>
            </c:spPr>
          </c:errBars>
          <c:xVal>
            <c:numRef>
              <c:f>Eval!$D$186:$D$208</c:f>
              <c:numCache>
                <c:formatCode>0.000</c:formatCode>
                <c:ptCount val="23"/>
                <c:pt idx="0">
                  <c:v>0.45918002444286382</c:v>
                </c:pt>
                <c:pt idx="1">
                  <c:v>0.61108731446805331</c:v>
                </c:pt>
                <c:pt idx="2">
                  <c:v>0.80732185592857342</c:v>
                </c:pt>
                <c:pt idx="3">
                  <c:v>0.98148708497235437</c:v>
                </c:pt>
                <c:pt idx="4">
                  <c:v>1.0588239917318674</c:v>
                </c:pt>
                <c:pt idx="5">
                  <c:v>1.1845750596335143</c:v>
                </c:pt>
                <c:pt idx="6">
                  <c:v>1.2870621799733566</c:v>
                </c:pt>
                <c:pt idx="7">
                  <c:v>1.2902059566708977</c:v>
                </c:pt>
                <c:pt idx="8">
                  <c:v>1.3757166828440175</c:v>
                </c:pt>
                <c:pt idx="9">
                  <c:v>1.374459172165001</c:v>
                </c:pt>
                <c:pt idx="10">
                  <c:v>1.4379634614553329</c:v>
                </c:pt>
                <c:pt idx="11">
                  <c:v>1.3996093857453304</c:v>
                </c:pt>
                <c:pt idx="12">
                  <c:v>1.2946072440474554</c:v>
                </c:pt>
                <c:pt idx="13">
                  <c:v>1.2568819236769613</c:v>
                </c:pt>
                <c:pt idx="14">
                  <c:v>1.1984076771026955</c:v>
                </c:pt>
                <c:pt idx="15">
                  <c:v>1.130502100435806</c:v>
                </c:pt>
                <c:pt idx="16">
                  <c:v>1.079572917935639</c:v>
                </c:pt>
                <c:pt idx="17">
                  <c:v>1.0078948092317002</c:v>
                </c:pt>
                <c:pt idx="18">
                  <c:v>0.92175532771907209</c:v>
                </c:pt>
                <c:pt idx="19">
                  <c:v>0.81989696271873813</c:v>
                </c:pt>
                <c:pt idx="20">
                  <c:v>0.71615233169987935</c:v>
                </c:pt>
                <c:pt idx="21">
                  <c:v>0.54613688789685266</c:v>
                </c:pt>
                <c:pt idx="22">
                  <c:v>0.44006586212181348</c:v>
                </c:pt>
              </c:numCache>
            </c:numRef>
          </c:xVal>
          <c:yVal>
            <c:numRef>
              <c:f>Eval!$B$186:$B$208</c:f>
              <c:numCache>
                <c:formatCode>0\'\'</c:formatCode>
                <c:ptCount val="23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-2</c:v>
                </c:pt>
                <c:pt idx="13">
                  <c:v>-4</c:v>
                </c:pt>
                <c:pt idx="14">
                  <c:v>-6</c:v>
                </c:pt>
                <c:pt idx="15">
                  <c:v>-8</c:v>
                </c:pt>
                <c:pt idx="16">
                  <c:v>-10</c:v>
                </c:pt>
                <c:pt idx="17">
                  <c:v>-12</c:v>
                </c:pt>
                <c:pt idx="18">
                  <c:v>-14</c:v>
                </c:pt>
                <c:pt idx="19">
                  <c:v>-16</c:v>
                </c:pt>
                <c:pt idx="20">
                  <c:v>-18</c:v>
                </c:pt>
                <c:pt idx="21">
                  <c:v>-20</c:v>
                </c:pt>
                <c:pt idx="22">
                  <c:v>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29-47FE-9933-355072F1E10A}"/>
            </c:ext>
          </c:extLst>
        </c:ser>
        <c:ser>
          <c:idx val="18"/>
          <c:order val="3"/>
          <c:tx>
            <c:strRef>
              <c:f>Eval!$A$210</c:f>
              <c:strCache>
                <c:ptCount val="1"/>
                <c:pt idx="0">
                  <c:v>FE 35 ch6</c:v>
                </c:pt>
              </c:strCache>
            </c:strRef>
          </c:tx>
          <c:spPr>
            <a:ln w="12700">
              <a:solidFill>
                <a:srgbClr val="0070C0"/>
              </a:solidFill>
            </a:ln>
          </c:spPr>
          <c:marker>
            <c:symbol val="circle"/>
            <c:size val="5"/>
            <c:spPr>
              <a:noFill/>
              <a:ln>
                <a:solidFill>
                  <a:srgbClr val="0070C0"/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ln>
                <a:solidFill>
                  <a:srgbClr val="0070C0"/>
                </a:solidFill>
              </a:ln>
            </c:spPr>
          </c:errBars>
          <c:xVal>
            <c:numRef>
              <c:f>Eval!$D$211:$D$233</c:f>
              <c:numCache>
                <c:formatCode>0.000</c:formatCode>
                <c:ptCount val="23"/>
                <c:pt idx="0">
                  <c:v>0.47499499692914959</c:v>
                </c:pt>
                <c:pt idx="1">
                  <c:v>0.61499817129134438</c:v>
                </c:pt>
                <c:pt idx="2">
                  <c:v>0.78613769831137736</c:v>
                </c:pt>
                <c:pt idx="3">
                  <c:v>0.92304931992740369</c:v>
                </c:pt>
                <c:pt idx="4">
                  <c:v>1.0754187052742719</c:v>
                </c:pt>
                <c:pt idx="5">
                  <c:v>1.2134344528710725</c:v>
                </c:pt>
                <c:pt idx="6">
                  <c:v>1.3078372242272844</c:v>
                </c:pt>
                <c:pt idx="7">
                  <c:v>1.3304718068331596</c:v>
                </c:pt>
                <c:pt idx="8">
                  <c:v>1.4105209404393042</c:v>
                </c:pt>
                <c:pt idx="9">
                  <c:v>1.3834698539103312</c:v>
                </c:pt>
                <c:pt idx="10">
                  <c:v>1.3564187673813581</c:v>
                </c:pt>
                <c:pt idx="11">
                  <c:v>1.3520022634582607</c:v>
                </c:pt>
                <c:pt idx="12">
                  <c:v>1.3431692556120653</c:v>
                </c:pt>
                <c:pt idx="13">
                  <c:v>1.2150906418422343</c:v>
                </c:pt>
                <c:pt idx="14">
                  <c:v>1.2217153977268806</c:v>
                </c:pt>
                <c:pt idx="15">
                  <c:v>1.1030218547936319</c:v>
                </c:pt>
                <c:pt idx="16">
                  <c:v>1.0886682170435646</c:v>
                </c:pt>
                <c:pt idx="17">
                  <c:v>1.0097232094181947</c:v>
                </c:pt>
                <c:pt idx="18">
                  <c:v>0.92746582385050136</c:v>
                </c:pt>
                <c:pt idx="19">
                  <c:v>0.83637543043661278</c:v>
                </c:pt>
                <c:pt idx="20">
                  <c:v>0.72265045441684894</c:v>
                </c:pt>
                <c:pt idx="21">
                  <c:v>0.59567596662779221</c:v>
                </c:pt>
                <c:pt idx="22">
                  <c:v>0.41901580970388719</c:v>
                </c:pt>
              </c:numCache>
            </c:numRef>
          </c:xVal>
          <c:yVal>
            <c:numRef>
              <c:f>Eval!$B$211:$B$233</c:f>
              <c:numCache>
                <c:formatCode>0\'\'</c:formatCode>
                <c:ptCount val="23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-2</c:v>
                </c:pt>
                <c:pt idx="13">
                  <c:v>-4</c:v>
                </c:pt>
                <c:pt idx="14">
                  <c:v>-6</c:v>
                </c:pt>
                <c:pt idx="15">
                  <c:v>-8</c:v>
                </c:pt>
                <c:pt idx="16">
                  <c:v>-10</c:v>
                </c:pt>
                <c:pt idx="17">
                  <c:v>-12</c:v>
                </c:pt>
                <c:pt idx="18">
                  <c:v>-14</c:v>
                </c:pt>
                <c:pt idx="19">
                  <c:v>-16</c:v>
                </c:pt>
                <c:pt idx="20">
                  <c:v>-18</c:v>
                </c:pt>
                <c:pt idx="21">
                  <c:v>-20</c:v>
                </c:pt>
                <c:pt idx="22">
                  <c:v>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29-47FE-9933-355072F1E10A}"/>
            </c:ext>
          </c:extLst>
        </c:ser>
        <c:ser>
          <c:idx val="19"/>
          <c:order val="4"/>
          <c:tx>
            <c:strRef>
              <c:f>Eval!$A$235</c:f>
              <c:strCache>
                <c:ptCount val="1"/>
                <c:pt idx="0">
                  <c:v>FE 35 ch2</c:v>
                </c:pt>
              </c:strCache>
            </c:strRef>
          </c:tx>
          <c:spPr>
            <a:ln w="12700">
              <a:solidFill>
                <a:srgbClr val="7030A0"/>
              </a:solidFill>
            </a:ln>
          </c:spPr>
          <c:marker>
            <c:symbol val="circle"/>
            <c:size val="5"/>
            <c:spPr>
              <a:noFill/>
              <a:ln>
                <a:solidFill>
                  <a:srgbClr val="7030A0"/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ln>
                <a:solidFill>
                  <a:srgbClr val="7030A0"/>
                </a:solidFill>
              </a:ln>
            </c:spPr>
          </c:errBars>
          <c:xVal>
            <c:numRef>
              <c:f>Eval!$D$236:$D$258</c:f>
              <c:numCache>
                <c:formatCode>0.000</c:formatCode>
                <c:ptCount val="23"/>
                <c:pt idx="0">
                  <c:v>0.53798728349046254</c:v>
                </c:pt>
                <c:pt idx="1">
                  <c:v>0.66259153694365269</c:v>
                </c:pt>
                <c:pt idx="2">
                  <c:v>0.83392238544178909</c:v>
                </c:pt>
                <c:pt idx="3">
                  <c:v>1.0107257180442886</c:v>
                </c:pt>
                <c:pt idx="4">
                  <c:v>1.1778469633852224</c:v>
                </c:pt>
                <c:pt idx="5">
                  <c:v>1.2574084630563473</c:v>
                </c:pt>
                <c:pt idx="6">
                  <c:v>1.3201315500986626</c:v>
                </c:pt>
                <c:pt idx="7">
                  <c:v>1.3495987721990792</c:v>
                </c:pt>
                <c:pt idx="8">
                  <c:v>1.377803113352335</c:v>
                </c:pt>
                <c:pt idx="9">
                  <c:v>1.4611532558649418</c:v>
                </c:pt>
                <c:pt idx="10">
                  <c:v>1.342442446831835</c:v>
                </c:pt>
                <c:pt idx="11">
                  <c:v>1.246463494847621</c:v>
                </c:pt>
                <c:pt idx="12">
                  <c:v>1.2165753124314842</c:v>
                </c:pt>
                <c:pt idx="13">
                  <c:v>1.1589037491778118</c:v>
                </c:pt>
                <c:pt idx="14">
                  <c:v>1.1222802017101512</c:v>
                </c:pt>
                <c:pt idx="15">
                  <c:v>1.040192940144705</c:v>
                </c:pt>
                <c:pt idx="16">
                  <c:v>0.95978951984213989</c:v>
                </c:pt>
                <c:pt idx="17">
                  <c:v>0.97494409120806835</c:v>
                </c:pt>
                <c:pt idx="18">
                  <c:v>0.99009866257399692</c:v>
                </c:pt>
                <c:pt idx="19">
                  <c:v>0.89454067090550315</c:v>
                </c:pt>
                <c:pt idx="20">
                  <c:v>0.73078710809033098</c:v>
                </c:pt>
                <c:pt idx="21">
                  <c:v>0.55356281517211137</c:v>
                </c:pt>
                <c:pt idx="22">
                  <c:v>0.42516991887743916</c:v>
                </c:pt>
              </c:numCache>
            </c:numRef>
          </c:xVal>
          <c:yVal>
            <c:numRef>
              <c:f>Eval!$B$236:$B$258</c:f>
              <c:numCache>
                <c:formatCode>0\'\'</c:formatCode>
                <c:ptCount val="23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-2</c:v>
                </c:pt>
                <c:pt idx="13">
                  <c:v>-4</c:v>
                </c:pt>
                <c:pt idx="14">
                  <c:v>-6</c:v>
                </c:pt>
                <c:pt idx="15">
                  <c:v>-8</c:v>
                </c:pt>
                <c:pt idx="16">
                  <c:v>-10</c:v>
                </c:pt>
                <c:pt idx="17">
                  <c:v>-12</c:v>
                </c:pt>
                <c:pt idx="18">
                  <c:v>-14</c:v>
                </c:pt>
                <c:pt idx="19">
                  <c:v>-16</c:v>
                </c:pt>
                <c:pt idx="20">
                  <c:v>-18</c:v>
                </c:pt>
                <c:pt idx="21">
                  <c:v>-20</c:v>
                </c:pt>
                <c:pt idx="22">
                  <c:v>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729-47FE-9933-355072F1E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311112"/>
        <c:axId val="281311504"/>
      </c:scatterChart>
      <c:valAx>
        <c:axId val="281311112"/>
        <c:scaling>
          <c:orientation val="minMax"/>
          <c:max val="1.6"/>
          <c:min val="0.4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Axial</a:t>
                </a:r>
                <a:r>
                  <a:rPr lang="en-US" baseline="0"/>
                  <a:t> Peaking Factor </a:t>
                </a:r>
                <a:r>
                  <a:rPr lang="en-US"/>
                  <a:t>(Fₐ)</a:t>
                </a:r>
              </a:p>
            </c:rich>
          </c:tx>
          <c:layout/>
          <c:overlay val="0"/>
        </c:title>
        <c:numFmt formatCode="0.0" sourceLinked="0"/>
        <c:majorTickMark val="cross"/>
        <c:minorTickMark val="in"/>
        <c:tickLblPos val="nextTo"/>
        <c:spPr>
          <a:ln>
            <a:solidFill>
              <a:schemeClr val="tx1"/>
            </a:solidFill>
          </a:ln>
        </c:spPr>
        <c:crossAx val="281311504"/>
        <c:crossesAt val="-24"/>
        <c:crossBetween val="midCat"/>
        <c:majorUnit val="0.2"/>
        <c:minorUnit val="0.05"/>
      </c:valAx>
      <c:valAx>
        <c:axId val="281311504"/>
        <c:scaling>
          <c:orientation val="minMax"/>
          <c:max val="24"/>
          <c:min val="-24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from Core Centerline [in]</a:t>
                </a:r>
              </a:p>
            </c:rich>
          </c:tx>
          <c:layout/>
          <c:overlay val="0"/>
        </c:title>
        <c:numFmt formatCode="0\'\'" sourceLinked="1"/>
        <c:majorTickMark val="cross"/>
        <c:minorTickMark val="in"/>
        <c:tickLblPos val="nextTo"/>
        <c:spPr>
          <a:ln>
            <a:solidFill>
              <a:schemeClr val="tx1"/>
            </a:solidFill>
          </a:ln>
        </c:spPr>
        <c:crossAx val="281311112"/>
        <c:crosses val="autoZero"/>
        <c:crossBetween val="midCat"/>
        <c:majorUnit val="4"/>
        <c:minorUnit val="1"/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6.5026550970155E-2"/>
          <c:y val="7.7310090702947837E-2"/>
          <c:w val="0.89999996619433387"/>
          <c:h val="4.2397416096797425E-2"/>
        </c:manualLayout>
      </c:layout>
      <c:overlay val="0"/>
      <c:spPr>
        <a:noFill/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Fuel Element 39</a:t>
            </a:r>
            <a:r>
              <a:rPr lang="en-US" baseline="0"/>
              <a:t> - ATRC Data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8539907766748527E-2"/>
          <c:y val="0.13373979294254884"/>
          <c:w val="0.87274791607844815"/>
          <c:h val="0.77738459775861346"/>
        </c:manualLayout>
      </c:layout>
      <c:scatterChart>
        <c:scatterStyle val="lineMarker"/>
        <c:varyColors val="0"/>
        <c:ser>
          <c:idx val="25"/>
          <c:order val="0"/>
          <c:tx>
            <c:strRef>
              <c:f>Eval!$A$385</c:f>
              <c:strCache>
                <c:ptCount val="1"/>
                <c:pt idx="0">
                  <c:v>FE 39 ch19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circle"/>
            <c:size val="5"/>
            <c:spPr>
              <a:noFill/>
              <a:ln>
                <a:solidFill>
                  <a:srgbClr val="FF0000"/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ln>
                <a:solidFill>
                  <a:srgbClr val="FF0000"/>
                </a:solidFill>
              </a:ln>
            </c:spPr>
          </c:errBars>
          <c:xVal>
            <c:numRef>
              <c:f>Eval!$D$386:$D$408</c:f>
              <c:numCache>
                <c:formatCode>0.000</c:formatCode>
                <c:ptCount val="23"/>
                <c:pt idx="0">
                  <c:v>0.46215209734028145</c:v>
                </c:pt>
                <c:pt idx="1">
                  <c:v>0.60642339997857608</c:v>
                </c:pt>
                <c:pt idx="2">
                  <c:v>0.74373822471187967</c:v>
                </c:pt>
                <c:pt idx="3">
                  <c:v>0.9173477167755717</c:v>
                </c:pt>
                <c:pt idx="4">
                  <c:v>1.0510330747758363</c:v>
                </c:pt>
                <c:pt idx="5">
                  <c:v>1.1777619548711098</c:v>
                </c:pt>
                <c:pt idx="6">
                  <c:v>1.2388579782105973</c:v>
                </c:pt>
                <c:pt idx="7">
                  <c:v>1.3667966805502172</c:v>
                </c:pt>
                <c:pt idx="8">
                  <c:v>1.3280823687311361</c:v>
                </c:pt>
                <c:pt idx="9">
                  <c:v>1.3450198801519839</c:v>
                </c:pt>
                <c:pt idx="10">
                  <c:v>1.4000667922697401</c:v>
                </c:pt>
                <c:pt idx="11">
                  <c:v>1.3032810127220371</c:v>
                </c:pt>
                <c:pt idx="12">
                  <c:v>1.330199557658742</c:v>
                </c:pt>
                <c:pt idx="13">
                  <c:v>1.2684986231970814</c:v>
                </c:pt>
                <c:pt idx="14">
                  <c:v>1.2787821122740248</c:v>
                </c:pt>
                <c:pt idx="15">
                  <c:v>1.1505409543733185</c:v>
                </c:pt>
                <c:pt idx="16">
                  <c:v>1.110616820309891</c:v>
                </c:pt>
                <c:pt idx="17">
                  <c:v>1.0528478081423558</c:v>
                </c:pt>
                <c:pt idx="18">
                  <c:v>0.94214907278467064</c:v>
                </c:pt>
                <c:pt idx="19">
                  <c:v>0.85080749333652594</c:v>
                </c:pt>
                <c:pt idx="20">
                  <c:v>0.70562882401497162</c:v>
                </c:pt>
                <c:pt idx="21">
                  <c:v>0.60249147768445066</c:v>
                </c:pt>
                <c:pt idx="22">
                  <c:v>0.45459070831311715</c:v>
                </c:pt>
              </c:numCache>
            </c:numRef>
          </c:xVal>
          <c:yVal>
            <c:numRef>
              <c:f>Eval!$B$386:$B$408</c:f>
              <c:numCache>
                <c:formatCode>0\'\'</c:formatCode>
                <c:ptCount val="23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-2</c:v>
                </c:pt>
                <c:pt idx="13">
                  <c:v>-4</c:v>
                </c:pt>
                <c:pt idx="14">
                  <c:v>-6</c:v>
                </c:pt>
                <c:pt idx="15">
                  <c:v>-8</c:v>
                </c:pt>
                <c:pt idx="16">
                  <c:v>-10</c:v>
                </c:pt>
                <c:pt idx="17">
                  <c:v>-12</c:v>
                </c:pt>
                <c:pt idx="18">
                  <c:v>-14</c:v>
                </c:pt>
                <c:pt idx="19">
                  <c:v>-16</c:v>
                </c:pt>
                <c:pt idx="20">
                  <c:v>-18</c:v>
                </c:pt>
                <c:pt idx="21">
                  <c:v>-20</c:v>
                </c:pt>
                <c:pt idx="22">
                  <c:v>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E4-454B-9A0E-43121804D80F}"/>
            </c:ext>
          </c:extLst>
        </c:ser>
        <c:ser>
          <c:idx val="26"/>
          <c:order val="1"/>
          <c:tx>
            <c:strRef>
              <c:f>Eval!$A$410</c:f>
              <c:strCache>
                <c:ptCount val="1"/>
                <c:pt idx="0">
                  <c:v>FE 39 ch15</c:v>
                </c:pt>
              </c:strCache>
            </c:strRef>
          </c:tx>
          <c:spPr>
            <a:ln w="12700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5"/>
            <c:spPr>
              <a:noFill/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ln>
                <a:solidFill>
                  <a:srgbClr val="F79646">
                    <a:lumMod val="75000"/>
                  </a:srgbClr>
                </a:solidFill>
              </a:ln>
            </c:spPr>
          </c:errBars>
          <c:xVal>
            <c:numRef>
              <c:f>Eval!$D$411:$D$433</c:f>
              <c:numCache>
                <c:formatCode>0.000</c:formatCode>
                <c:ptCount val="23"/>
                <c:pt idx="0">
                  <c:v>0.42130803692145791</c:v>
                </c:pt>
                <c:pt idx="1">
                  <c:v>0.57460663153817482</c:v>
                </c:pt>
                <c:pt idx="2">
                  <c:v>0.71843368827239451</c:v>
                </c:pt>
                <c:pt idx="3">
                  <c:v>0.90225168273271417</c:v>
                </c:pt>
                <c:pt idx="4">
                  <c:v>1.0464295371662855</c:v>
                </c:pt>
                <c:pt idx="5">
                  <c:v>1.1015047759645111</c:v>
                </c:pt>
                <c:pt idx="6">
                  <c:v>1.2383158787116955</c:v>
                </c:pt>
                <c:pt idx="7">
                  <c:v>1.2446302373000271</c:v>
                </c:pt>
                <c:pt idx="8">
                  <c:v>1.3600426803867545</c:v>
                </c:pt>
                <c:pt idx="9">
                  <c:v>1.3958240457206337</c:v>
                </c:pt>
                <c:pt idx="10">
                  <c:v>1.3674094320731414</c:v>
                </c:pt>
                <c:pt idx="11">
                  <c:v>1.474051932676075</c:v>
                </c:pt>
                <c:pt idx="12">
                  <c:v>1.3361884368308352</c:v>
                </c:pt>
                <c:pt idx="13">
                  <c:v>1.3491679517068502</c:v>
                </c:pt>
                <c:pt idx="14">
                  <c:v>1.2698876716533536</c:v>
                </c:pt>
                <c:pt idx="15">
                  <c:v>1.2260379592343842</c:v>
                </c:pt>
                <c:pt idx="16">
                  <c:v>1.0993999897684006</c:v>
                </c:pt>
                <c:pt idx="17">
                  <c:v>1.0678281968267425</c:v>
                </c:pt>
                <c:pt idx="18">
                  <c:v>0.92750911708604056</c:v>
                </c:pt>
                <c:pt idx="19">
                  <c:v>0.86331313810466936</c:v>
                </c:pt>
                <c:pt idx="20">
                  <c:v>0.71808289057304275</c:v>
                </c:pt>
                <c:pt idx="21">
                  <c:v>0.58057019242715469</c:v>
                </c:pt>
                <c:pt idx="22">
                  <c:v>0.4367431356929351</c:v>
                </c:pt>
              </c:numCache>
            </c:numRef>
          </c:xVal>
          <c:yVal>
            <c:numRef>
              <c:f>Eval!$B$411:$B$433</c:f>
              <c:numCache>
                <c:formatCode>0\'\'</c:formatCode>
                <c:ptCount val="23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-2</c:v>
                </c:pt>
                <c:pt idx="13">
                  <c:v>-4</c:v>
                </c:pt>
                <c:pt idx="14">
                  <c:v>-6</c:v>
                </c:pt>
                <c:pt idx="15">
                  <c:v>-8</c:v>
                </c:pt>
                <c:pt idx="16">
                  <c:v>-10</c:v>
                </c:pt>
                <c:pt idx="17">
                  <c:v>-12</c:v>
                </c:pt>
                <c:pt idx="18">
                  <c:v>-14</c:v>
                </c:pt>
                <c:pt idx="19">
                  <c:v>-16</c:v>
                </c:pt>
                <c:pt idx="20">
                  <c:v>-18</c:v>
                </c:pt>
                <c:pt idx="21">
                  <c:v>-20</c:v>
                </c:pt>
                <c:pt idx="22">
                  <c:v>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E4-454B-9A0E-43121804D80F}"/>
            </c:ext>
          </c:extLst>
        </c:ser>
        <c:ser>
          <c:idx val="27"/>
          <c:order val="2"/>
          <c:tx>
            <c:strRef>
              <c:f>Eval!$A$435</c:f>
              <c:strCache>
                <c:ptCount val="1"/>
                <c:pt idx="0">
                  <c:v>FE 39 ch11</c:v>
                </c:pt>
              </c:strCache>
            </c:strRef>
          </c:tx>
          <c:spPr>
            <a:ln w="12700">
              <a:solidFill>
                <a:srgbClr val="00B050"/>
              </a:solidFill>
            </a:ln>
          </c:spPr>
          <c:marker>
            <c:symbol val="circle"/>
            <c:size val="5"/>
            <c:spPr>
              <a:noFill/>
              <a:ln w="9525">
                <a:solidFill>
                  <a:srgbClr val="00B050"/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ln>
                <a:solidFill>
                  <a:srgbClr val="00B050"/>
                </a:solidFill>
              </a:ln>
            </c:spPr>
          </c:errBars>
          <c:xVal>
            <c:numRef>
              <c:f>Eval!$D$436:$D$458</c:f>
              <c:numCache>
                <c:formatCode>0.000</c:formatCode>
                <c:ptCount val="23"/>
                <c:pt idx="0">
                  <c:v>0.39934250367678864</c:v>
                </c:pt>
                <c:pt idx="1">
                  <c:v>0.57755861233670736</c:v>
                </c:pt>
                <c:pt idx="2">
                  <c:v>0.71286443463967475</c:v>
                </c:pt>
                <c:pt idx="3">
                  <c:v>0.89523315165671769</c:v>
                </c:pt>
                <c:pt idx="4">
                  <c:v>1.029500821870404</c:v>
                </c:pt>
                <c:pt idx="5">
                  <c:v>1.1156674452807336</c:v>
                </c:pt>
                <c:pt idx="6">
                  <c:v>1.2378233411194739</c:v>
                </c:pt>
                <c:pt idx="7">
                  <c:v>1.2651613461372091</c:v>
                </c:pt>
                <c:pt idx="8">
                  <c:v>1.3641318453153386</c:v>
                </c:pt>
                <c:pt idx="9">
                  <c:v>1.5084349857254087</c:v>
                </c:pt>
                <c:pt idx="10">
                  <c:v>1.4146552469936846</c:v>
                </c:pt>
                <c:pt idx="11">
                  <c:v>1.3527121723332469</c:v>
                </c:pt>
                <c:pt idx="12">
                  <c:v>1.3572108313867981</c:v>
                </c:pt>
                <c:pt idx="13">
                  <c:v>1.3758975689938575</c:v>
                </c:pt>
                <c:pt idx="14">
                  <c:v>1.3181071026905442</c:v>
                </c:pt>
                <c:pt idx="15">
                  <c:v>1.1675750497447877</c:v>
                </c:pt>
                <c:pt idx="16">
                  <c:v>1.107016177870058</c:v>
                </c:pt>
                <c:pt idx="17">
                  <c:v>1.041266545548923</c:v>
                </c:pt>
                <c:pt idx="18">
                  <c:v>0.94264209706722035</c:v>
                </c:pt>
                <c:pt idx="19">
                  <c:v>0.82602301237131237</c:v>
                </c:pt>
                <c:pt idx="20">
                  <c:v>0.74470109871096113</c:v>
                </c:pt>
                <c:pt idx="21">
                  <c:v>0.57202180119387491</c:v>
                </c:pt>
                <c:pt idx="22">
                  <c:v>0.42495025521238861</c:v>
                </c:pt>
              </c:numCache>
            </c:numRef>
          </c:xVal>
          <c:yVal>
            <c:numRef>
              <c:f>Eval!$B$436:$B$458</c:f>
              <c:numCache>
                <c:formatCode>0\'\'</c:formatCode>
                <c:ptCount val="23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-2</c:v>
                </c:pt>
                <c:pt idx="13">
                  <c:v>-4</c:v>
                </c:pt>
                <c:pt idx="14">
                  <c:v>-6</c:v>
                </c:pt>
                <c:pt idx="15">
                  <c:v>-8</c:v>
                </c:pt>
                <c:pt idx="16">
                  <c:v>-10</c:v>
                </c:pt>
                <c:pt idx="17">
                  <c:v>-12</c:v>
                </c:pt>
                <c:pt idx="18">
                  <c:v>-14</c:v>
                </c:pt>
                <c:pt idx="19">
                  <c:v>-16</c:v>
                </c:pt>
                <c:pt idx="20">
                  <c:v>-18</c:v>
                </c:pt>
                <c:pt idx="21">
                  <c:v>-20</c:v>
                </c:pt>
                <c:pt idx="22">
                  <c:v>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2E4-454B-9A0E-43121804D80F}"/>
            </c:ext>
          </c:extLst>
        </c:ser>
        <c:ser>
          <c:idx val="28"/>
          <c:order val="3"/>
          <c:tx>
            <c:strRef>
              <c:f>Eval!$A$460</c:f>
              <c:strCache>
                <c:ptCount val="1"/>
                <c:pt idx="0">
                  <c:v>FE 39 ch6</c:v>
                </c:pt>
              </c:strCache>
            </c:strRef>
          </c:tx>
          <c:spPr>
            <a:ln w="12700">
              <a:solidFill>
                <a:srgbClr val="0070C0"/>
              </a:solidFill>
            </a:ln>
          </c:spPr>
          <c:marker>
            <c:symbol val="circle"/>
            <c:size val="5"/>
            <c:spPr>
              <a:noFill/>
              <a:ln>
                <a:solidFill>
                  <a:srgbClr val="0070C0"/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ln>
                <a:solidFill>
                  <a:srgbClr val="0070C0"/>
                </a:solidFill>
              </a:ln>
            </c:spPr>
          </c:errBars>
          <c:xVal>
            <c:numRef>
              <c:f>Eval!$D$461:$D$483</c:f>
              <c:numCache>
                <c:formatCode>0.000</c:formatCode>
                <c:ptCount val="23"/>
                <c:pt idx="0">
                  <c:v>0.36378806841885691</c:v>
                </c:pt>
                <c:pt idx="1">
                  <c:v>0.56646565782986313</c:v>
                </c:pt>
                <c:pt idx="2">
                  <c:v>0.72454204118784848</c:v>
                </c:pt>
                <c:pt idx="3">
                  <c:v>0.87139227064133196</c:v>
                </c:pt>
                <c:pt idx="4">
                  <c:v>1.0130845374900443</c:v>
                </c:pt>
                <c:pt idx="5">
                  <c:v>1.168430234763151</c:v>
                </c:pt>
                <c:pt idx="6">
                  <c:v>1.1875450373573027</c:v>
                </c:pt>
                <c:pt idx="7">
                  <c:v>1.2682519816437212</c:v>
                </c:pt>
                <c:pt idx="8">
                  <c:v>1.3265066181211362</c:v>
                </c:pt>
                <c:pt idx="9">
                  <c:v>1.399931732847878</c:v>
                </c:pt>
                <c:pt idx="10">
                  <c:v>1.4681988849698486</c:v>
                </c:pt>
                <c:pt idx="11">
                  <c:v>1.4199567641369895</c:v>
                </c:pt>
                <c:pt idx="12">
                  <c:v>1.3841544354685782</c:v>
                </c:pt>
                <c:pt idx="13">
                  <c:v>1.391436265028255</c:v>
                </c:pt>
                <c:pt idx="14">
                  <c:v>1.277657678158304</c:v>
                </c:pt>
                <c:pt idx="15">
                  <c:v>1.20180528691167</c:v>
                </c:pt>
                <c:pt idx="16">
                  <c:v>1.1681268251981645</c:v>
                </c:pt>
                <c:pt idx="17">
                  <c:v>1.0780141843971631</c:v>
                </c:pt>
                <c:pt idx="18">
                  <c:v>0.93116395494367965</c:v>
                </c:pt>
                <c:pt idx="19">
                  <c:v>0.84226495240262444</c:v>
                </c:pt>
                <c:pt idx="20">
                  <c:v>0.75973755072628668</c:v>
                </c:pt>
                <c:pt idx="21">
                  <c:v>0.55493609436037472</c:v>
                </c:pt>
                <c:pt idx="22">
                  <c:v>0.414760875336595</c:v>
                </c:pt>
              </c:numCache>
            </c:numRef>
          </c:xVal>
          <c:yVal>
            <c:numRef>
              <c:f>Eval!$B$461:$B$483</c:f>
              <c:numCache>
                <c:formatCode>0\'\'</c:formatCode>
                <c:ptCount val="23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-2</c:v>
                </c:pt>
                <c:pt idx="13">
                  <c:v>-4</c:v>
                </c:pt>
                <c:pt idx="14">
                  <c:v>-6</c:v>
                </c:pt>
                <c:pt idx="15">
                  <c:v>-8</c:v>
                </c:pt>
                <c:pt idx="16">
                  <c:v>-10</c:v>
                </c:pt>
                <c:pt idx="17">
                  <c:v>-12</c:v>
                </c:pt>
                <c:pt idx="18">
                  <c:v>-14</c:v>
                </c:pt>
                <c:pt idx="19">
                  <c:v>-16</c:v>
                </c:pt>
                <c:pt idx="20">
                  <c:v>-18</c:v>
                </c:pt>
                <c:pt idx="21">
                  <c:v>-20</c:v>
                </c:pt>
                <c:pt idx="22">
                  <c:v>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2E4-454B-9A0E-43121804D80F}"/>
            </c:ext>
          </c:extLst>
        </c:ser>
        <c:ser>
          <c:idx val="29"/>
          <c:order val="4"/>
          <c:tx>
            <c:strRef>
              <c:f>Eval!$A$485</c:f>
              <c:strCache>
                <c:ptCount val="1"/>
                <c:pt idx="0">
                  <c:v>FE 39 ch2</c:v>
                </c:pt>
              </c:strCache>
            </c:strRef>
          </c:tx>
          <c:spPr>
            <a:ln w="12700">
              <a:solidFill>
                <a:srgbClr val="7030A0"/>
              </a:solidFill>
            </a:ln>
          </c:spPr>
          <c:marker>
            <c:symbol val="circle"/>
            <c:size val="5"/>
            <c:spPr>
              <a:noFill/>
              <a:ln>
                <a:solidFill>
                  <a:srgbClr val="7030A0"/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ln>
                <a:solidFill>
                  <a:srgbClr val="7030A0"/>
                </a:solidFill>
              </a:ln>
            </c:spPr>
          </c:errBars>
          <c:xVal>
            <c:numRef>
              <c:f>Eval!$D$486:$D$508</c:f>
              <c:numCache>
                <c:formatCode>0.000</c:formatCode>
                <c:ptCount val="23"/>
                <c:pt idx="0">
                  <c:v>0.43351945185518104</c:v>
                </c:pt>
                <c:pt idx="1">
                  <c:v>0.53123604577720807</c:v>
                </c:pt>
                <c:pt idx="2">
                  <c:v>0.67983637260665575</c:v>
                </c:pt>
                <c:pt idx="3">
                  <c:v>0.87317875969401615</c:v>
                </c:pt>
                <c:pt idx="4">
                  <c:v>1.0476930399760105</c:v>
                </c:pt>
                <c:pt idx="5">
                  <c:v>1.1499316844567613</c:v>
                </c:pt>
                <c:pt idx="6">
                  <c:v>1.2339495804161902</c:v>
                </c:pt>
                <c:pt idx="7">
                  <c:v>1.2292931669051856</c:v>
                </c:pt>
                <c:pt idx="8">
                  <c:v>1.3019737082291254</c:v>
                </c:pt>
                <c:pt idx="9">
                  <c:v>1.4238502705606342</c:v>
                </c:pt>
                <c:pt idx="10">
                  <c:v>1.4108932938343608</c:v>
                </c:pt>
                <c:pt idx="11">
                  <c:v>1.4252674398900704</c:v>
                </c:pt>
                <c:pt idx="12">
                  <c:v>1.3667585918604921</c:v>
                </c:pt>
                <c:pt idx="13">
                  <c:v>1.3228263426479716</c:v>
                </c:pt>
                <c:pt idx="14">
                  <c:v>1.2483237264718996</c:v>
                </c:pt>
                <c:pt idx="15">
                  <c:v>1.2594586283460409</c:v>
                </c:pt>
                <c:pt idx="16">
                  <c:v>1.1792873348522244</c:v>
                </c:pt>
                <c:pt idx="17">
                  <c:v>1.0861590646321346</c:v>
                </c:pt>
                <c:pt idx="18">
                  <c:v>0.97703702626555111</c:v>
                </c:pt>
                <c:pt idx="19">
                  <c:v>0.83289066018575986</c:v>
                </c:pt>
                <c:pt idx="20">
                  <c:v>0.7122288144223391</c:v>
                </c:pt>
                <c:pt idx="21">
                  <c:v>0.55694754646840672</c:v>
                </c:pt>
                <c:pt idx="22">
                  <c:v>0.41401589695670366</c:v>
                </c:pt>
              </c:numCache>
            </c:numRef>
          </c:xVal>
          <c:yVal>
            <c:numRef>
              <c:f>Eval!$B$486:$B$508</c:f>
              <c:numCache>
                <c:formatCode>0\'\'</c:formatCode>
                <c:ptCount val="23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-2</c:v>
                </c:pt>
                <c:pt idx="13">
                  <c:v>-4</c:v>
                </c:pt>
                <c:pt idx="14">
                  <c:v>-6</c:v>
                </c:pt>
                <c:pt idx="15">
                  <c:v>-8</c:v>
                </c:pt>
                <c:pt idx="16">
                  <c:v>-10</c:v>
                </c:pt>
                <c:pt idx="17">
                  <c:v>-12</c:v>
                </c:pt>
                <c:pt idx="18">
                  <c:v>-14</c:v>
                </c:pt>
                <c:pt idx="19">
                  <c:v>-16</c:v>
                </c:pt>
                <c:pt idx="20">
                  <c:v>-18</c:v>
                </c:pt>
                <c:pt idx="21">
                  <c:v>-20</c:v>
                </c:pt>
                <c:pt idx="22">
                  <c:v>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2E4-454B-9A0E-43121804D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714736"/>
        <c:axId val="240715128"/>
      </c:scatterChart>
      <c:valAx>
        <c:axId val="240714736"/>
        <c:scaling>
          <c:orientation val="minMax"/>
          <c:max val="1.6"/>
          <c:min val="0.4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Local to Average Fission</a:t>
                </a:r>
                <a:r>
                  <a:rPr lang="en-US" baseline="0"/>
                  <a:t> Rate</a:t>
                </a:r>
                <a:endParaRPr lang="en-US"/>
              </a:p>
            </c:rich>
          </c:tx>
          <c:layout/>
          <c:overlay val="0"/>
        </c:title>
        <c:numFmt formatCode="0.0" sourceLinked="0"/>
        <c:majorTickMark val="cross"/>
        <c:minorTickMark val="in"/>
        <c:tickLblPos val="nextTo"/>
        <c:spPr>
          <a:ln>
            <a:solidFill>
              <a:schemeClr val="tx1"/>
            </a:solidFill>
          </a:ln>
        </c:spPr>
        <c:crossAx val="240715128"/>
        <c:crossesAt val="-24"/>
        <c:crossBetween val="midCat"/>
        <c:majorUnit val="0.2"/>
        <c:minorUnit val="0.05"/>
      </c:valAx>
      <c:valAx>
        <c:axId val="240715128"/>
        <c:scaling>
          <c:orientation val="minMax"/>
          <c:max val="24"/>
          <c:min val="-24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from Core Centerline [in]</a:t>
                </a:r>
              </a:p>
            </c:rich>
          </c:tx>
          <c:layout/>
          <c:overlay val="0"/>
        </c:title>
        <c:numFmt formatCode="0\'\'" sourceLinked="1"/>
        <c:majorTickMark val="cross"/>
        <c:minorTickMark val="in"/>
        <c:tickLblPos val="nextTo"/>
        <c:spPr>
          <a:ln>
            <a:solidFill>
              <a:schemeClr val="tx1"/>
            </a:solidFill>
          </a:ln>
        </c:spPr>
        <c:crossAx val="240714736"/>
        <c:crosses val="autoZero"/>
        <c:crossBetween val="midCat"/>
        <c:majorUnit val="4"/>
        <c:minorUnit val="1"/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6.9319870564865632E-2"/>
          <c:y val="8.4396258503401378E-2"/>
          <c:w val="0.89999996619433387"/>
          <c:h val="4.2397416096797425E-2"/>
        </c:manualLayout>
      </c:layout>
      <c:overlay val="0"/>
      <c:spPr>
        <a:noFill/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Fuel Element 37 - ATRC Data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8539907766748527E-2"/>
          <c:y val="0.13473013600572656"/>
          <c:w val="0.87274791607844815"/>
          <c:h val="0.77639417800047716"/>
        </c:manualLayout>
      </c:layout>
      <c:scatterChart>
        <c:scatterStyle val="lineMarker"/>
        <c:varyColors val="0"/>
        <c:ser>
          <c:idx val="20"/>
          <c:order val="0"/>
          <c:tx>
            <c:strRef>
              <c:f>Eval!$A$260</c:f>
              <c:strCache>
                <c:ptCount val="1"/>
                <c:pt idx="0">
                  <c:v>FE 37 ch19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circle"/>
            <c:size val="5"/>
            <c:spPr>
              <a:noFill/>
              <a:ln>
                <a:solidFill>
                  <a:srgbClr val="FF0000"/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ln>
                <a:solidFill>
                  <a:srgbClr val="FF0000"/>
                </a:solidFill>
              </a:ln>
            </c:spPr>
          </c:errBars>
          <c:xVal>
            <c:numRef>
              <c:f>Eval!$D$261:$D$283</c:f>
              <c:numCache>
                <c:formatCode>0.000</c:formatCode>
                <c:ptCount val="23"/>
                <c:pt idx="0">
                  <c:v>0.46199031566692239</c:v>
                </c:pt>
                <c:pt idx="1">
                  <c:v>0.64488132722991021</c:v>
                </c:pt>
                <c:pt idx="2">
                  <c:v>0.77347656973513612</c:v>
                </c:pt>
                <c:pt idx="3">
                  <c:v>0.91794776810520462</c:v>
                </c:pt>
                <c:pt idx="4">
                  <c:v>1.0779774032228189</c:v>
                </c:pt>
                <c:pt idx="5">
                  <c:v>1.140846188447596</c:v>
                </c:pt>
                <c:pt idx="6">
                  <c:v>1.2707115074220092</c:v>
                </c:pt>
                <c:pt idx="7">
                  <c:v>1.321197047072209</c:v>
                </c:pt>
                <c:pt idx="8">
                  <c:v>1.3551715926229724</c:v>
                </c:pt>
                <c:pt idx="9">
                  <c:v>1.3723176249570026</c:v>
                </c:pt>
                <c:pt idx="10">
                  <c:v>1.4145476675574842</c:v>
                </c:pt>
                <c:pt idx="11">
                  <c:v>1.3253247955970682</c:v>
                </c:pt>
                <c:pt idx="12">
                  <c:v>1.3678723573148466</c:v>
                </c:pt>
                <c:pt idx="13">
                  <c:v>1.3205620088376153</c:v>
                </c:pt>
                <c:pt idx="14">
                  <c:v>1.2926203265154923</c:v>
                </c:pt>
                <c:pt idx="15">
                  <c:v>1.2383245574577302</c:v>
                </c:pt>
                <c:pt idx="16">
                  <c:v>1.0735321355806631</c:v>
                </c:pt>
                <c:pt idx="17">
                  <c:v>1.0186013282883073</c:v>
                </c:pt>
                <c:pt idx="18">
                  <c:v>0.94303177837165608</c:v>
                </c:pt>
                <c:pt idx="19">
                  <c:v>0.85126875347286535</c:v>
                </c:pt>
                <c:pt idx="20">
                  <c:v>0.69092159923795404</c:v>
                </c:pt>
                <c:pt idx="21">
                  <c:v>0.57502712142460244</c:v>
                </c:pt>
                <c:pt idx="22">
                  <c:v>0.34990606726113299</c:v>
                </c:pt>
              </c:numCache>
            </c:numRef>
          </c:xVal>
          <c:yVal>
            <c:numRef>
              <c:f>Eval!$B$261:$B$283</c:f>
              <c:numCache>
                <c:formatCode>0\'\'</c:formatCode>
                <c:ptCount val="23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-2</c:v>
                </c:pt>
                <c:pt idx="13">
                  <c:v>-4</c:v>
                </c:pt>
                <c:pt idx="14">
                  <c:v>-6</c:v>
                </c:pt>
                <c:pt idx="15">
                  <c:v>-8</c:v>
                </c:pt>
                <c:pt idx="16">
                  <c:v>-10</c:v>
                </c:pt>
                <c:pt idx="17">
                  <c:v>-12</c:v>
                </c:pt>
                <c:pt idx="18">
                  <c:v>-14</c:v>
                </c:pt>
                <c:pt idx="19">
                  <c:v>-16</c:v>
                </c:pt>
                <c:pt idx="20">
                  <c:v>-18</c:v>
                </c:pt>
                <c:pt idx="21">
                  <c:v>-20</c:v>
                </c:pt>
                <c:pt idx="22">
                  <c:v>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0F-4022-BC9F-E736710B29B9}"/>
            </c:ext>
          </c:extLst>
        </c:ser>
        <c:ser>
          <c:idx val="21"/>
          <c:order val="1"/>
          <c:tx>
            <c:strRef>
              <c:f>Eval!$A$285</c:f>
              <c:strCache>
                <c:ptCount val="1"/>
                <c:pt idx="0">
                  <c:v>FE 37 ch15</c:v>
                </c:pt>
              </c:strCache>
            </c:strRef>
          </c:tx>
          <c:spPr>
            <a:ln w="12700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5"/>
            <c:spPr>
              <a:noFill/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ln>
                <a:solidFill>
                  <a:srgbClr val="F79646">
                    <a:lumMod val="75000"/>
                  </a:srgbClr>
                </a:solidFill>
              </a:ln>
            </c:spPr>
          </c:errBars>
          <c:xVal>
            <c:numRef>
              <c:f>Eval!$D$286:$D$308</c:f>
              <c:numCache>
                <c:formatCode>0.000</c:formatCode>
                <c:ptCount val="23"/>
                <c:pt idx="0">
                  <c:v>0.41857331280702686</c:v>
                </c:pt>
                <c:pt idx="1">
                  <c:v>0.60811224677302778</c:v>
                </c:pt>
                <c:pt idx="2">
                  <c:v>0.79039891542698937</c:v>
                </c:pt>
                <c:pt idx="3">
                  <c:v>0.92319377350554743</c:v>
                </c:pt>
                <c:pt idx="4">
                  <c:v>1.0251175022152894</c:v>
                </c:pt>
                <c:pt idx="5">
                  <c:v>1.1833932924712829</c:v>
                </c:pt>
                <c:pt idx="6">
                  <c:v>1.2666963399744375</c:v>
                </c:pt>
                <c:pt idx="7">
                  <c:v>1.3176582043293084</c:v>
                </c:pt>
                <c:pt idx="8">
                  <c:v>1.3372589213888741</c:v>
                </c:pt>
                <c:pt idx="9">
                  <c:v>1.4543732058197796</c:v>
                </c:pt>
                <c:pt idx="10">
                  <c:v>1.3612697997868424</c:v>
                </c:pt>
                <c:pt idx="11">
                  <c:v>1.3367689034623851</c:v>
                </c:pt>
                <c:pt idx="12">
                  <c:v>1.3745002838020492</c:v>
                </c:pt>
                <c:pt idx="13">
                  <c:v>1.2892371645929381</c:v>
                </c:pt>
                <c:pt idx="14">
                  <c:v>1.2485656766943392</c:v>
                </c:pt>
                <c:pt idx="15">
                  <c:v>1.1682027367501195</c:v>
                </c:pt>
                <c:pt idx="16">
                  <c:v>1.1172408723952485</c:v>
                </c:pt>
                <c:pt idx="17">
                  <c:v>1.0211973588033763</c:v>
                </c:pt>
                <c:pt idx="18">
                  <c:v>0.96631535103659216</c:v>
                </c:pt>
                <c:pt idx="19">
                  <c:v>0.89330267998970969</c:v>
                </c:pt>
                <c:pt idx="20">
                  <c:v>0.72767662083637896</c:v>
                </c:pt>
                <c:pt idx="21">
                  <c:v>0.58655145800750552</c:v>
                </c:pt>
                <c:pt idx="22">
                  <c:v>0.38157695935709651</c:v>
                </c:pt>
              </c:numCache>
            </c:numRef>
          </c:xVal>
          <c:yVal>
            <c:numRef>
              <c:f>Eval!$B$286:$B$308</c:f>
              <c:numCache>
                <c:formatCode>0\'\'</c:formatCode>
                <c:ptCount val="23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-2</c:v>
                </c:pt>
                <c:pt idx="13">
                  <c:v>-4</c:v>
                </c:pt>
                <c:pt idx="14">
                  <c:v>-6</c:v>
                </c:pt>
                <c:pt idx="15">
                  <c:v>-8</c:v>
                </c:pt>
                <c:pt idx="16">
                  <c:v>-10</c:v>
                </c:pt>
                <c:pt idx="17">
                  <c:v>-12</c:v>
                </c:pt>
                <c:pt idx="18">
                  <c:v>-14</c:v>
                </c:pt>
                <c:pt idx="19">
                  <c:v>-16</c:v>
                </c:pt>
                <c:pt idx="20">
                  <c:v>-18</c:v>
                </c:pt>
                <c:pt idx="21">
                  <c:v>-20</c:v>
                </c:pt>
                <c:pt idx="22">
                  <c:v>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50F-4022-BC9F-E736710B29B9}"/>
            </c:ext>
          </c:extLst>
        </c:ser>
        <c:ser>
          <c:idx val="22"/>
          <c:order val="2"/>
          <c:tx>
            <c:strRef>
              <c:f>Eval!$A$310</c:f>
              <c:strCache>
                <c:ptCount val="1"/>
                <c:pt idx="0">
                  <c:v>FE 37 ch11</c:v>
                </c:pt>
              </c:strCache>
            </c:strRef>
          </c:tx>
          <c:spPr>
            <a:ln w="12700">
              <a:solidFill>
                <a:srgbClr val="00B050"/>
              </a:solidFill>
            </a:ln>
          </c:spPr>
          <c:marker>
            <c:symbol val="circle"/>
            <c:size val="5"/>
            <c:spPr>
              <a:noFill/>
              <a:ln>
                <a:solidFill>
                  <a:srgbClr val="00B050"/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ln>
                <a:solidFill>
                  <a:srgbClr val="00B050"/>
                </a:solidFill>
              </a:ln>
            </c:spPr>
          </c:errBars>
          <c:xVal>
            <c:numRef>
              <c:f>Eval!$D$311:$D$333</c:f>
              <c:numCache>
                <c:formatCode>0.000</c:formatCode>
                <c:ptCount val="23"/>
                <c:pt idx="0">
                  <c:v>0.44227432378367271</c:v>
                </c:pt>
                <c:pt idx="1">
                  <c:v>0.61749707674726517</c:v>
                </c:pt>
                <c:pt idx="2">
                  <c:v>0.77134085016368004</c:v>
                </c:pt>
                <c:pt idx="3">
                  <c:v>0.88115347463677618</c:v>
                </c:pt>
                <c:pt idx="4">
                  <c:v>1.0525036084764383</c:v>
                </c:pt>
                <c:pt idx="5">
                  <c:v>1.2349941534945303</c:v>
                </c:pt>
                <c:pt idx="6">
                  <c:v>1.2503785308361719</c:v>
                </c:pt>
                <c:pt idx="7">
                  <c:v>1.3410933075748166</c:v>
                </c:pt>
                <c:pt idx="8">
                  <c:v>1.3548861976052538</c:v>
                </c:pt>
                <c:pt idx="9">
                  <c:v>1.4530279151295185</c:v>
                </c:pt>
                <c:pt idx="10">
                  <c:v>1.3713315664876982</c:v>
                </c:pt>
                <c:pt idx="11">
                  <c:v>1.2684153870298205</c:v>
                </c:pt>
                <c:pt idx="12">
                  <c:v>1.4238506477574397</c:v>
                </c:pt>
                <c:pt idx="13">
                  <c:v>1.2742508405042363</c:v>
                </c:pt>
                <c:pt idx="14">
                  <c:v>1.256744480080989</c:v>
                </c:pt>
                <c:pt idx="15">
                  <c:v>1.1453403682966887</c:v>
                </c:pt>
                <c:pt idx="16">
                  <c:v>1.0705404646700869</c:v>
                </c:pt>
                <c:pt idx="17">
                  <c:v>1.0270398114971697</c:v>
                </c:pt>
                <c:pt idx="18">
                  <c:v>0.95754486557458218</c:v>
                </c:pt>
                <c:pt idx="19">
                  <c:v>0.85568967765750759</c:v>
                </c:pt>
                <c:pt idx="20">
                  <c:v>0.70980334079711416</c:v>
                </c:pt>
                <c:pt idx="21">
                  <c:v>0.57452691934474931</c:v>
                </c:pt>
                <c:pt idx="22">
                  <c:v>0.40975493305806499</c:v>
                </c:pt>
              </c:numCache>
            </c:numRef>
          </c:xVal>
          <c:yVal>
            <c:numRef>
              <c:f>Eval!$B$311:$B$333</c:f>
              <c:numCache>
                <c:formatCode>0\'\'</c:formatCode>
                <c:ptCount val="23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-2</c:v>
                </c:pt>
                <c:pt idx="13">
                  <c:v>-4</c:v>
                </c:pt>
                <c:pt idx="14">
                  <c:v>-6</c:v>
                </c:pt>
                <c:pt idx="15">
                  <c:v>-8</c:v>
                </c:pt>
                <c:pt idx="16">
                  <c:v>-10</c:v>
                </c:pt>
                <c:pt idx="17">
                  <c:v>-12</c:v>
                </c:pt>
                <c:pt idx="18">
                  <c:v>-14</c:v>
                </c:pt>
                <c:pt idx="19">
                  <c:v>-16</c:v>
                </c:pt>
                <c:pt idx="20">
                  <c:v>-18</c:v>
                </c:pt>
                <c:pt idx="21">
                  <c:v>-20</c:v>
                </c:pt>
                <c:pt idx="22">
                  <c:v>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50F-4022-BC9F-E736710B29B9}"/>
            </c:ext>
          </c:extLst>
        </c:ser>
        <c:ser>
          <c:idx val="23"/>
          <c:order val="3"/>
          <c:tx>
            <c:strRef>
              <c:f>Eval!$A$335</c:f>
              <c:strCache>
                <c:ptCount val="1"/>
                <c:pt idx="0">
                  <c:v>FE 37 ch6</c:v>
                </c:pt>
              </c:strCache>
            </c:strRef>
          </c:tx>
          <c:spPr>
            <a:ln w="12700">
              <a:solidFill>
                <a:srgbClr val="0070C0"/>
              </a:solidFill>
            </a:ln>
          </c:spPr>
          <c:marker>
            <c:symbol val="circle"/>
            <c:size val="5"/>
            <c:spPr>
              <a:noFill/>
              <a:ln>
                <a:solidFill>
                  <a:srgbClr val="0070C0"/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ln>
                <a:solidFill>
                  <a:srgbClr val="0070C0"/>
                </a:solidFill>
              </a:ln>
            </c:spPr>
          </c:errBars>
          <c:xVal>
            <c:numRef>
              <c:f>Eval!$D$336:$D$358</c:f>
              <c:numCache>
                <c:formatCode>0.000</c:formatCode>
                <c:ptCount val="23"/>
                <c:pt idx="0">
                  <c:v>0.47553833009324037</c:v>
                </c:pt>
                <c:pt idx="1">
                  <c:v>0.62457435084634527</c:v>
                </c:pt>
                <c:pt idx="2">
                  <c:v>0.79644374001659257</c:v>
                </c:pt>
                <c:pt idx="3">
                  <c:v>0.90640052501888335</c:v>
                </c:pt>
                <c:pt idx="4">
                  <c:v>1.1079879641897497</c:v>
                </c:pt>
                <c:pt idx="5">
                  <c:v>1.1986280166916381</c:v>
                </c:pt>
                <c:pt idx="6">
                  <c:v>1.271437239193155</c:v>
                </c:pt>
                <c:pt idx="7">
                  <c:v>1.3759457150286656</c:v>
                </c:pt>
                <c:pt idx="8">
                  <c:v>1.34672296586139</c:v>
                </c:pt>
                <c:pt idx="9">
                  <c:v>1.4205227900295943</c:v>
                </c:pt>
                <c:pt idx="10">
                  <c:v>1.3600960883616686</c:v>
                </c:pt>
                <c:pt idx="11">
                  <c:v>1.2565782141928454</c:v>
                </c:pt>
                <c:pt idx="12">
                  <c:v>1.3477135675280774</c:v>
                </c:pt>
                <c:pt idx="13">
                  <c:v>1.2506346041927217</c:v>
                </c:pt>
                <c:pt idx="14">
                  <c:v>1.1941703091915452</c:v>
                </c:pt>
                <c:pt idx="15">
                  <c:v>1.1292859000235267</c:v>
                </c:pt>
                <c:pt idx="16">
                  <c:v>1.0609343850221029</c:v>
                </c:pt>
                <c:pt idx="17">
                  <c:v>1.0034794883542391</c:v>
                </c:pt>
                <c:pt idx="18">
                  <c:v>1.0059559925209574</c:v>
                </c:pt>
                <c:pt idx="19">
                  <c:v>0.86529055585136017</c:v>
                </c:pt>
                <c:pt idx="20">
                  <c:v>0.72363451751507568</c:v>
                </c:pt>
                <c:pt idx="21">
                  <c:v>0.5799972758454166</c:v>
                </c:pt>
                <c:pt idx="22">
                  <c:v>0.41238747384192476</c:v>
                </c:pt>
              </c:numCache>
            </c:numRef>
          </c:xVal>
          <c:yVal>
            <c:numRef>
              <c:f>Eval!$B$336:$B$358</c:f>
              <c:numCache>
                <c:formatCode>0\'\'</c:formatCode>
                <c:ptCount val="23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-2</c:v>
                </c:pt>
                <c:pt idx="13">
                  <c:v>-4</c:v>
                </c:pt>
                <c:pt idx="14">
                  <c:v>-6</c:v>
                </c:pt>
                <c:pt idx="15">
                  <c:v>-8</c:v>
                </c:pt>
                <c:pt idx="16">
                  <c:v>-10</c:v>
                </c:pt>
                <c:pt idx="17">
                  <c:v>-12</c:v>
                </c:pt>
                <c:pt idx="18">
                  <c:v>-14</c:v>
                </c:pt>
                <c:pt idx="19">
                  <c:v>-16</c:v>
                </c:pt>
                <c:pt idx="20">
                  <c:v>-18</c:v>
                </c:pt>
                <c:pt idx="21">
                  <c:v>-20</c:v>
                </c:pt>
                <c:pt idx="22">
                  <c:v>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50F-4022-BC9F-E736710B29B9}"/>
            </c:ext>
          </c:extLst>
        </c:ser>
        <c:ser>
          <c:idx val="24"/>
          <c:order val="4"/>
          <c:tx>
            <c:strRef>
              <c:f>Eval!$A$360</c:f>
              <c:strCache>
                <c:ptCount val="1"/>
                <c:pt idx="0">
                  <c:v>FE 37 ch2</c:v>
                </c:pt>
              </c:strCache>
            </c:strRef>
          </c:tx>
          <c:spPr>
            <a:ln w="12700">
              <a:solidFill>
                <a:srgbClr val="7030A0"/>
              </a:solidFill>
            </a:ln>
          </c:spPr>
          <c:marker>
            <c:symbol val="circle"/>
            <c:size val="5"/>
            <c:spPr>
              <a:noFill/>
              <a:ln>
                <a:solidFill>
                  <a:srgbClr val="7030A0"/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3"/>
            <c:spPr>
              <a:ln>
                <a:solidFill>
                  <a:srgbClr val="7030A0"/>
                </a:solidFill>
              </a:ln>
            </c:spPr>
          </c:errBars>
          <c:xVal>
            <c:numRef>
              <c:f>Eval!$D$361:$D$383</c:f>
              <c:numCache>
                <c:formatCode>0.000</c:formatCode>
                <c:ptCount val="23"/>
                <c:pt idx="0">
                  <c:v>0.54111620382852521</c:v>
                </c:pt>
                <c:pt idx="1">
                  <c:v>0.62564033432191968</c:v>
                </c:pt>
                <c:pt idx="2">
                  <c:v>0.77001887301159344</c:v>
                </c:pt>
                <c:pt idx="3">
                  <c:v>0.93664060393637105</c:v>
                </c:pt>
                <c:pt idx="4">
                  <c:v>1.1133728767861957</c:v>
                </c:pt>
                <c:pt idx="5">
                  <c:v>1.2743327042329469</c:v>
                </c:pt>
                <c:pt idx="6">
                  <c:v>1.2537071987058508</c:v>
                </c:pt>
                <c:pt idx="7">
                  <c:v>1.3293340523052035</c:v>
                </c:pt>
                <c:pt idx="8">
                  <c:v>1.3313561606902131</c:v>
                </c:pt>
                <c:pt idx="9">
                  <c:v>1.3754381234834188</c:v>
                </c:pt>
                <c:pt idx="10">
                  <c:v>1.3269075222431923</c:v>
                </c:pt>
                <c:pt idx="11">
                  <c:v>1.1659476947964411</c:v>
                </c:pt>
                <c:pt idx="12">
                  <c:v>1.2569425721218659</c:v>
                </c:pt>
                <c:pt idx="13">
                  <c:v>1.1926395254785658</c:v>
                </c:pt>
                <c:pt idx="14">
                  <c:v>1.1238878403882449</c:v>
                </c:pt>
                <c:pt idx="15">
                  <c:v>1.0660555405769749</c:v>
                </c:pt>
                <c:pt idx="16">
                  <c:v>1.022782421137773</c:v>
                </c:pt>
                <c:pt idx="17">
                  <c:v>1.040981396602858</c:v>
                </c:pt>
                <c:pt idx="18">
                  <c:v>1.0640334321919656</c:v>
                </c:pt>
                <c:pt idx="19">
                  <c:v>0.9698031814505258</c:v>
                </c:pt>
                <c:pt idx="20">
                  <c:v>0.7760851981666218</c:v>
                </c:pt>
                <c:pt idx="21">
                  <c:v>0.59005122674575361</c:v>
                </c:pt>
                <c:pt idx="22">
                  <c:v>0.4598274467511459</c:v>
                </c:pt>
              </c:numCache>
            </c:numRef>
          </c:xVal>
          <c:yVal>
            <c:numRef>
              <c:f>Eval!$B$361:$B$383</c:f>
              <c:numCache>
                <c:formatCode>0\'\'</c:formatCode>
                <c:ptCount val="23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-2</c:v>
                </c:pt>
                <c:pt idx="13">
                  <c:v>-4</c:v>
                </c:pt>
                <c:pt idx="14">
                  <c:v>-6</c:v>
                </c:pt>
                <c:pt idx="15">
                  <c:v>-8</c:v>
                </c:pt>
                <c:pt idx="16">
                  <c:v>-10</c:v>
                </c:pt>
                <c:pt idx="17">
                  <c:v>-12</c:v>
                </c:pt>
                <c:pt idx="18">
                  <c:v>-14</c:v>
                </c:pt>
                <c:pt idx="19">
                  <c:v>-16</c:v>
                </c:pt>
                <c:pt idx="20">
                  <c:v>-18</c:v>
                </c:pt>
                <c:pt idx="21">
                  <c:v>-20</c:v>
                </c:pt>
                <c:pt idx="22">
                  <c:v>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50F-4022-BC9F-E736710B2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312288"/>
        <c:axId val="281312680"/>
      </c:scatterChart>
      <c:valAx>
        <c:axId val="281312288"/>
        <c:scaling>
          <c:orientation val="minMax"/>
          <c:max val="1.6"/>
          <c:min val="0.4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Local</a:t>
                </a:r>
                <a:r>
                  <a:rPr lang="en-US" baseline="0"/>
                  <a:t> to Average Fission Rate</a:t>
                </a:r>
                <a:endParaRPr lang="en-US"/>
              </a:p>
            </c:rich>
          </c:tx>
          <c:layout/>
          <c:overlay val="0"/>
        </c:title>
        <c:numFmt formatCode="0.0" sourceLinked="0"/>
        <c:majorTickMark val="cross"/>
        <c:minorTickMark val="in"/>
        <c:tickLblPos val="nextTo"/>
        <c:spPr>
          <a:ln>
            <a:solidFill>
              <a:schemeClr val="tx1"/>
            </a:solidFill>
          </a:ln>
        </c:spPr>
        <c:crossAx val="281312680"/>
        <c:crossesAt val="-24"/>
        <c:crossBetween val="midCat"/>
        <c:majorUnit val="0.2"/>
        <c:minorUnit val="0.05"/>
      </c:valAx>
      <c:valAx>
        <c:axId val="281312680"/>
        <c:scaling>
          <c:orientation val="minMax"/>
          <c:max val="24"/>
          <c:min val="-24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to Core Centerline [in]</a:t>
                </a:r>
              </a:p>
            </c:rich>
          </c:tx>
          <c:layout/>
          <c:overlay val="0"/>
        </c:title>
        <c:numFmt formatCode="0\'\'" sourceLinked="1"/>
        <c:majorTickMark val="cross"/>
        <c:minorTickMark val="in"/>
        <c:tickLblPos val="nextTo"/>
        <c:spPr>
          <a:ln>
            <a:solidFill>
              <a:schemeClr val="tx1"/>
            </a:solidFill>
          </a:ln>
        </c:spPr>
        <c:crossAx val="281312288"/>
        <c:crosses val="autoZero"/>
        <c:crossBetween val="midCat"/>
        <c:majorUnit val="4"/>
        <c:minorUnit val="1"/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6.9319870564865632E-2"/>
          <c:y val="8.675831443688585E-2"/>
          <c:w val="0.89999996619433387"/>
          <c:h val="4.2397416096797425E-2"/>
        </c:manualLayout>
      </c:layout>
      <c:overlay val="0"/>
      <c:spPr>
        <a:noFill/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</a:t>
            </a:r>
            <a:r>
              <a:rPr lang="en-US" baseline="0"/>
              <a:t> to Data Comparison - FE 33, Ch. 2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'Ch 2 Comp'!$B$1</c:f>
              <c:strCache>
                <c:ptCount val="1"/>
                <c:pt idx="0">
                  <c:v>MC21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'Ch 2 Comp'!$B$3:$B$50</c:f>
              <c:numCache>
                <c:formatCode>General</c:formatCode>
                <c:ptCount val="48"/>
                <c:pt idx="0">
                  <c:v>0.48</c:v>
                </c:pt>
                <c:pt idx="1">
                  <c:v>0.47489999999999999</c:v>
                </c:pt>
                <c:pt idx="2">
                  <c:v>0.54979999999999996</c:v>
                </c:pt>
                <c:pt idx="3">
                  <c:v>0.62209999999999999</c:v>
                </c:pt>
                <c:pt idx="4">
                  <c:v>0.68989999999999996</c:v>
                </c:pt>
                <c:pt idx="5">
                  <c:v>0.76770000000000005</c:v>
                </c:pt>
                <c:pt idx="6">
                  <c:v>0.83540000000000003</c:v>
                </c:pt>
                <c:pt idx="7">
                  <c:v>0.9073</c:v>
                </c:pt>
                <c:pt idx="8">
                  <c:v>0.98460000000000003</c:v>
                </c:pt>
                <c:pt idx="9">
                  <c:v>1.0637000000000001</c:v>
                </c:pt>
                <c:pt idx="10">
                  <c:v>1.1546000000000001</c:v>
                </c:pt>
                <c:pt idx="11">
                  <c:v>1.238</c:v>
                </c:pt>
                <c:pt idx="12">
                  <c:v>1.2659</c:v>
                </c:pt>
                <c:pt idx="13">
                  <c:v>1.2609999999999999</c:v>
                </c:pt>
                <c:pt idx="14">
                  <c:v>1.2737000000000001</c:v>
                </c:pt>
                <c:pt idx="15">
                  <c:v>1.2966</c:v>
                </c:pt>
                <c:pt idx="16">
                  <c:v>1.3142</c:v>
                </c:pt>
                <c:pt idx="17">
                  <c:v>1.3371</c:v>
                </c:pt>
                <c:pt idx="18">
                  <c:v>1.3481000000000001</c:v>
                </c:pt>
                <c:pt idx="19">
                  <c:v>1.3544</c:v>
                </c:pt>
                <c:pt idx="20">
                  <c:v>1.3245</c:v>
                </c:pt>
                <c:pt idx="21">
                  <c:v>1.2704</c:v>
                </c:pt>
                <c:pt idx="22">
                  <c:v>1.2417</c:v>
                </c:pt>
                <c:pt idx="23">
                  <c:v>1.2290000000000001</c:v>
                </c:pt>
                <c:pt idx="24">
                  <c:v>1.2139</c:v>
                </c:pt>
                <c:pt idx="25">
                  <c:v>1.2097</c:v>
                </c:pt>
                <c:pt idx="26">
                  <c:v>1.1935</c:v>
                </c:pt>
                <c:pt idx="27">
                  <c:v>1.1926000000000001</c:v>
                </c:pt>
                <c:pt idx="28">
                  <c:v>1.1765000000000001</c:v>
                </c:pt>
                <c:pt idx="29">
                  <c:v>1.1475</c:v>
                </c:pt>
                <c:pt idx="30">
                  <c:v>1.1076999999999999</c:v>
                </c:pt>
                <c:pt idx="31">
                  <c:v>1.0783</c:v>
                </c:pt>
                <c:pt idx="32">
                  <c:v>1.0485</c:v>
                </c:pt>
                <c:pt idx="33">
                  <c:v>1.0244</c:v>
                </c:pt>
                <c:pt idx="34">
                  <c:v>1.0062</c:v>
                </c:pt>
                <c:pt idx="35">
                  <c:v>1.0009999999999999</c:v>
                </c:pt>
                <c:pt idx="36">
                  <c:v>1.0330999999999999</c:v>
                </c:pt>
                <c:pt idx="37">
                  <c:v>1.0609</c:v>
                </c:pt>
                <c:pt idx="38">
                  <c:v>1.0575000000000001</c:v>
                </c:pt>
                <c:pt idx="39">
                  <c:v>1.0076000000000001</c:v>
                </c:pt>
                <c:pt idx="40">
                  <c:v>0.93120000000000003</c:v>
                </c:pt>
                <c:pt idx="41">
                  <c:v>0.82199999999999995</c:v>
                </c:pt>
                <c:pt idx="42">
                  <c:v>0.71930000000000005</c:v>
                </c:pt>
                <c:pt idx="43">
                  <c:v>0.64329999999999998</c:v>
                </c:pt>
                <c:pt idx="44">
                  <c:v>0.56679999999999997</c:v>
                </c:pt>
                <c:pt idx="45">
                  <c:v>0.50419999999999998</c:v>
                </c:pt>
                <c:pt idx="46">
                  <c:v>0.46060000000000001</c:v>
                </c:pt>
                <c:pt idx="47">
                  <c:v>0.50919999999999999</c:v>
                </c:pt>
              </c:numCache>
            </c:numRef>
          </c:xVal>
          <c:yVal>
            <c:numRef>
              <c:f>'Ch 2 Comp'!$A$3:$A$50</c:f>
              <c:numCache>
                <c:formatCode>General</c:formatCode>
                <c:ptCount val="48"/>
                <c:pt idx="0">
                  <c:v>23.5</c:v>
                </c:pt>
                <c:pt idx="1">
                  <c:v>22.5</c:v>
                </c:pt>
                <c:pt idx="2">
                  <c:v>21.5</c:v>
                </c:pt>
                <c:pt idx="3">
                  <c:v>20.5</c:v>
                </c:pt>
                <c:pt idx="4">
                  <c:v>19.5</c:v>
                </c:pt>
                <c:pt idx="5">
                  <c:v>18.5</c:v>
                </c:pt>
                <c:pt idx="6">
                  <c:v>17.5</c:v>
                </c:pt>
                <c:pt idx="7">
                  <c:v>16.5</c:v>
                </c:pt>
                <c:pt idx="8">
                  <c:v>15.5</c:v>
                </c:pt>
                <c:pt idx="9">
                  <c:v>14.5</c:v>
                </c:pt>
                <c:pt idx="10">
                  <c:v>13.5</c:v>
                </c:pt>
                <c:pt idx="11">
                  <c:v>12.5</c:v>
                </c:pt>
                <c:pt idx="12">
                  <c:v>11.5</c:v>
                </c:pt>
                <c:pt idx="13">
                  <c:v>10.5</c:v>
                </c:pt>
                <c:pt idx="14">
                  <c:v>9.5</c:v>
                </c:pt>
                <c:pt idx="15">
                  <c:v>8.5</c:v>
                </c:pt>
                <c:pt idx="16">
                  <c:v>7.5</c:v>
                </c:pt>
                <c:pt idx="17">
                  <c:v>6.5</c:v>
                </c:pt>
                <c:pt idx="18">
                  <c:v>5.5</c:v>
                </c:pt>
                <c:pt idx="19">
                  <c:v>4.5</c:v>
                </c:pt>
                <c:pt idx="20">
                  <c:v>3.5</c:v>
                </c:pt>
                <c:pt idx="21">
                  <c:v>2.5</c:v>
                </c:pt>
                <c:pt idx="22">
                  <c:v>1.5</c:v>
                </c:pt>
                <c:pt idx="23">
                  <c:v>0.5</c:v>
                </c:pt>
                <c:pt idx="24">
                  <c:v>-0.5</c:v>
                </c:pt>
                <c:pt idx="25">
                  <c:v>-1.5</c:v>
                </c:pt>
                <c:pt idx="26">
                  <c:v>-2.5</c:v>
                </c:pt>
                <c:pt idx="27">
                  <c:v>-3.5</c:v>
                </c:pt>
                <c:pt idx="28">
                  <c:v>-4.5</c:v>
                </c:pt>
                <c:pt idx="29">
                  <c:v>-5.5</c:v>
                </c:pt>
                <c:pt idx="30">
                  <c:v>-6.5</c:v>
                </c:pt>
                <c:pt idx="31">
                  <c:v>-7.5</c:v>
                </c:pt>
                <c:pt idx="32">
                  <c:v>-8.5</c:v>
                </c:pt>
                <c:pt idx="33">
                  <c:v>-9.5</c:v>
                </c:pt>
                <c:pt idx="34">
                  <c:v>-10.5</c:v>
                </c:pt>
                <c:pt idx="35">
                  <c:v>-11.5</c:v>
                </c:pt>
                <c:pt idx="36">
                  <c:v>-12.5</c:v>
                </c:pt>
                <c:pt idx="37">
                  <c:v>-13.5</c:v>
                </c:pt>
                <c:pt idx="38">
                  <c:v>-14.5</c:v>
                </c:pt>
                <c:pt idx="39">
                  <c:v>-15.5</c:v>
                </c:pt>
                <c:pt idx="40">
                  <c:v>-16.5</c:v>
                </c:pt>
                <c:pt idx="41">
                  <c:v>-17.5</c:v>
                </c:pt>
                <c:pt idx="42">
                  <c:v>-18.5</c:v>
                </c:pt>
                <c:pt idx="43">
                  <c:v>-19.5</c:v>
                </c:pt>
                <c:pt idx="44">
                  <c:v>-20.5</c:v>
                </c:pt>
                <c:pt idx="45">
                  <c:v>-21.5</c:v>
                </c:pt>
                <c:pt idx="46">
                  <c:v>-22.5</c:v>
                </c:pt>
                <c:pt idx="47">
                  <c:v>-23.5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DC1-4002-BC36-15C843E07203}"/>
            </c:ext>
          </c:extLst>
        </c:ser>
        <c:ser>
          <c:idx val="1"/>
          <c:order val="1"/>
          <c:tx>
            <c:strRef>
              <c:f>'Ch 2 Comp'!$H$1</c:f>
              <c:strCache>
                <c:ptCount val="1"/>
                <c:pt idx="0">
                  <c:v>ATRC</c:v>
                </c:pt>
              </c:strCache>
            </c:strRef>
          </c:tx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x"/>
            <c:errBarType val="both"/>
            <c:errValType val="percentage"/>
            <c:noEndCap val="0"/>
            <c:val val="3"/>
          </c:errBars>
          <c:xVal>
            <c:numRef>
              <c:f>'Ch 2 Comp'!$H$3:$H$27</c:f>
              <c:numCache>
                <c:formatCode>0.0000</c:formatCode>
                <c:ptCount val="25"/>
                <c:pt idx="0">
                  <c:v>0.332714818565507</c:v>
                </c:pt>
                <c:pt idx="1">
                  <c:v>0.47763597365756089</c:v>
                </c:pt>
                <c:pt idx="2">
                  <c:v>0.62255712874961477</c:v>
                </c:pt>
                <c:pt idx="3">
                  <c:v>0.80521816798022439</c:v>
                </c:pt>
                <c:pt idx="4">
                  <c:v>0.93172225961266308</c:v>
                </c:pt>
                <c:pt idx="5">
                  <c:v>1.0485649409056315</c:v>
                </c:pt>
                <c:pt idx="6">
                  <c:v>1.2611159683739772</c:v>
                </c:pt>
                <c:pt idx="7">
                  <c:v>1.2750042457369657</c:v>
                </c:pt>
                <c:pt idx="8">
                  <c:v>1.3163671587528227</c:v>
                </c:pt>
                <c:pt idx="9">
                  <c:v>1.4063390425391395</c:v>
                </c:pt>
                <c:pt idx="10">
                  <c:v>1.4051313662467058</c:v>
                </c:pt>
                <c:pt idx="11">
                  <c:v>1.328745840750269</c:v>
                </c:pt>
                <c:pt idx="12">
                  <c:v>1.2686639452016883</c:v>
                </c:pt>
                <c:pt idx="13">
                  <c:v>1.2961385808545569</c:v>
                </c:pt>
                <c:pt idx="14">
                  <c:v>1.2430008239874704</c:v>
                </c:pt>
                <c:pt idx="15">
                  <c:v>1.2043551826295893</c:v>
                </c:pt>
                <c:pt idx="16">
                  <c:v>1.1089487555273205</c:v>
                </c:pt>
                <c:pt idx="17">
                  <c:v>1.0222979815451967</c:v>
                </c:pt>
                <c:pt idx="18">
                  <c:v>0.99089839794191836</c:v>
                </c:pt>
                <c:pt idx="19">
                  <c:v>1.0084097041822082</c:v>
                </c:pt>
                <c:pt idx="20">
                  <c:v>0.70498103570822046</c:v>
                </c:pt>
                <c:pt idx="21">
                  <c:v>0.9643295195083752</c:v>
                </c:pt>
                <c:pt idx="22">
                  <c:v>0.57153280539428752</c:v>
                </c:pt>
                <c:pt idx="23">
                  <c:v>0.42872508381399271</c:v>
                </c:pt>
                <c:pt idx="24">
                  <c:v>0.28591736223369796</c:v>
                </c:pt>
              </c:numCache>
            </c:numRef>
          </c:xVal>
          <c:yVal>
            <c:numRef>
              <c:f>'Ch 2 Comp'!$G$3:$G$27</c:f>
              <c:numCache>
                <c:formatCode>0\'\'</c:formatCode>
                <c:ptCount val="25"/>
                <c:pt idx="0">
                  <c:v>24</c:v>
                </c:pt>
                <c:pt idx="1">
                  <c:v>22</c:v>
                </c:pt>
                <c:pt idx="2">
                  <c:v>20</c:v>
                </c:pt>
                <c:pt idx="3">
                  <c:v>18</c:v>
                </c:pt>
                <c:pt idx="4">
                  <c:v>16</c:v>
                </c:pt>
                <c:pt idx="5">
                  <c:v>14</c:v>
                </c:pt>
                <c:pt idx="6">
                  <c:v>12</c:v>
                </c:pt>
                <c:pt idx="7">
                  <c:v>10</c:v>
                </c:pt>
                <c:pt idx="8">
                  <c:v>8</c:v>
                </c:pt>
                <c:pt idx="9">
                  <c:v>6</c:v>
                </c:pt>
                <c:pt idx="10">
                  <c:v>4</c:v>
                </c:pt>
                <c:pt idx="11">
                  <c:v>2</c:v>
                </c:pt>
                <c:pt idx="12">
                  <c:v>0</c:v>
                </c:pt>
                <c:pt idx="13">
                  <c:v>-2</c:v>
                </c:pt>
                <c:pt idx="14">
                  <c:v>-4</c:v>
                </c:pt>
                <c:pt idx="15">
                  <c:v>-6</c:v>
                </c:pt>
                <c:pt idx="16">
                  <c:v>-8</c:v>
                </c:pt>
                <c:pt idx="17">
                  <c:v>-10</c:v>
                </c:pt>
                <c:pt idx="18">
                  <c:v>-12</c:v>
                </c:pt>
                <c:pt idx="19">
                  <c:v>-14</c:v>
                </c:pt>
                <c:pt idx="20">
                  <c:v>-16</c:v>
                </c:pt>
                <c:pt idx="21">
                  <c:v>-18</c:v>
                </c:pt>
                <c:pt idx="22">
                  <c:v>-20</c:v>
                </c:pt>
                <c:pt idx="23">
                  <c:v>-22</c:v>
                </c:pt>
                <c:pt idx="24">
                  <c:v>-24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DC1-4002-BC36-15C843E07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6069360"/>
        <c:axId val="646069688"/>
      </c:scatterChart>
      <c:valAx>
        <c:axId val="646069360"/>
        <c:scaling>
          <c:orientation val="minMax"/>
          <c:min val="0.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Local to Axial Fission</a:t>
                </a:r>
                <a:r>
                  <a:rPr lang="en-US" baseline="0"/>
                  <a:t> Rate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069688"/>
        <c:crosses val="autoZero"/>
        <c:crossBetween val="midCat"/>
      </c:valAx>
      <c:valAx>
        <c:axId val="646069688"/>
        <c:scaling>
          <c:orientation val="minMax"/>
          <c:max val="24"/>
          <c:min val="-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to Core Centerline [in]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069360"/>
        <c:crosses val="autoZero"/>
        <c:crossBetween val="midCat"/>
        <c:majorUnit val="4"/>
      </c:valAx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0F95F-7962-4E45-AF9A-198C06FC791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6F2E4-0DF2-4FB7-99A5-445710FA8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6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obligatory 90’s word 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6F2E4-0DF2-4FB7-99A5-445710FA87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72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Fission wires</a:t>
            </a:r>
            <a:r>
              <a:rPr lang="en-US" baseline="0" dirty="0" smtClean="0"/>
              <a:t>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6F2E4-0DF2-4FB7-99A5-445710FA87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29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reason for Ch. 19</a:t>
            </a:r>
            <a:r>
              <a:rPr lang="en-US" baseline="0" dirty="0" smtClean="0"/>
              <a:t> in FE39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6F2E4-0DF2-4FB7-99A5-445710FA87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11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3% error</a:t>
            </a:r>
            <a:r>
              <a:rPr lang="en-US" baseline="0" dirty="0" smtClean="0"/>
              <a:t> bars because </a:t>
            </a:r>
            <a:r>
              <a:rPr lang="en-US" baseline="0" dirty="0" err="1" smtClean="0"/>
              <a:t>Tomberlain</a:t>
            </a:r>
            <a:r>
              <a:rPr lang="en-US" baseline="0" dirty="0" smtClean="0"/>
              <a:t> said 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6F2E4-0DF2-4FB7-99A5-445710FA87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600 kW max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6F2E4-0DF2-4FB7-99A5-445710FA87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27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Maximum lobe power uncertainty is 8.5%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6F2E4-0DF2-4FB7-99A5-445710FA87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5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4322" y="1177950"/>
            <a:ext cx="7730067" cy="498213"/>
          </a:xfrm>
        </p:spPr>
        <p:txBody>
          <a:bodyPr anchor="b"/>
          <a:lstStyle>
            <a:lvl1pPr>
              <a:spcBef>
                <a:spcPct val="40000"/>
              </a:spcBef>
              <a:defRPr sz="3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435" name="Rectangle 1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43958" y="1912241"/>
            <a:ext cx="7700433" cy="7620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 sz="24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2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914401"/>
            <a:ext cx="11277489" cy="363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19" y="1463040"/>
            <a:ext cx="11277489" cy="48090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84"/>
          <p:cNvSpPr>
            <a:spLocks noGrp="1" noChangeArrowheads="1"/>
          </p:cNvSpPr>
          <p:nvPr>
            <p:ph type="ftr" sz="quarter" idx="10"/>
          </p:nvPr>
        </p:nvSpPr>
        <p:spPr>
          <a:xfrm>
            <a:off x="8988225" y="6566429"/>
            <a:ext cx="2406651" cy="169277"/>
          </a:xfr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407753" y="6566429"/>
            <a:ext cx="347133" cy="169277"/>
          </a:xfrm>
          <a:ln/>
        </p:spPr>
        <p:txBody>
          <a:bodyPr/>
          <a:lstStyle>
            <a:lvl1pPr>
              <a:defRPr/>
            </a:lvl1pPr>
          </a:lstStyle>
          <a:p>
            <a:fld id="{15BEEC3B-0EA6-480B-B109-237CC158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9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914401"/>
            <a:ext cx="11277489" cy="363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19" y="1463040"/>
            <a:ext cx="5487829" cy="469461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141" y="1463040"/>
            <a:ext cx="5487829" cy="469461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0"/>
          </p:nvPr>
        </p:nvSpPr>
        <p:spPr>
          <a:xfrm>
            <a:off x="9006055" y="6553202"/>
            <a:ext cx="2406651" cy="169277"/>
          </a:xfr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414823" y="6553202"/>
            <a:ext cx="347133" cy="169277"/>
          </a:xfrm>
          <a:ln/>
        </p:spPr>
        <p:txBody>
          <a:bodyPr/>
          <a:lstStyle>
            <a:lvl1pPr>
              <a:defRPr/>
            </a:lvl1pPr>
          </a:lstStyle>
          <a:p>
            <a:fld id="{15BEEC3B-0EA6-480B-B109-237CC158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7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914401"/>
            <a:ext cx="11277489" cy="363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84"/>
          <p:cNvSpPr>
            <a:spLocks noGrp="1" noChangeArrowheads="1"/>
          </p:cNvSpPr>
          <p:nvPr>
            <p:ph type="ftr" sz="quarter" idx="10"/>
          </p:nvPr>
        </p:nvSpPr>
        <p:spPr>
          <a:xfrm>
            <a:off x="9017606" y="6553202"/>
            <a:ext cx="2406651" cy="169277"/>
          </a:xfr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8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426374" y="6553202"/>
            <a:ext cx="347133" cy="169277"/>
          </a:xfrm>
          <a:ln/>
        </p:spPr>
        <p:txBody>
          <a:bodyPr/>
          <a:lstStyle>
            <a:lvl1pPr>
              <a:defRPr/>
            </a:lvl1pPr>
          </a:lstStyle>
          <a:p>
            <a:fld id="{15BEEC3B-0EA6-480B-B109-237CC158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5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4"/>
          <p:cNvSpPr>
            <a:spLocks noGrp="1" noChangeArrowheads="1"/>
          </p:cNvSpPr>
          <p:nvPr>
            <p:ph type="ftr" sz="quarter" idx="10"/>
          </p:nvPr>
        </p:nvSpPr>
        <p:spPr>
          <a:xfrm>
            <a:off x="9012200" y="6553202"/>
            <a:ext cx="2406651" cy="169277"/>
          </a:xfr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8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420968" y="6553202"/>
            <a:ext cx="347133" cy="169277"/>
          </a:xfrm>
          <a:ln/>
        </p:spPr>
        <p:txBody>
          <a:bodyPr/>
          <a:lstStyle>
            <a:lvl1pPr>
              <a:defRPr/>
            </a:lvl1pPr>
          </a:lstStyle>
          <a:p>
            <a:fld id="{15BEEC3B-0EA6-480B-B109-237CC158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2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12" y="890494"/>
            <a:ext cx="4011084" cy="71673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712" y="1785778"/>
            <a:ext cx="4011084" cy="4485931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EEC3B-0EA6-480B-B109-237CC15826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659275" y="890492"/>
            <a:ext cx="7123418" cy="5381216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4921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5003779"/>
            <a:ext cx="7315200" cy="36356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989704"/>
            <a:ext cx="7315200" cy="3737871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496435"/>
            <a:ext cx="7315200" cy="463307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EEC3B-0EA6-480B-B109-237CC158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1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7" y="1"/>
            <a:ext cx="11771393" cy="1228025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19" y="914401"/>
            <a:ext cx="11277489" cy="36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19" y="1463040"/>
            <a:ext cx="11277489" cy="480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108" name="Rectangle 8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1318" y="6553202"/>
            <a:ext cx="240665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100">
                <a:solidFill>
                  <a:schemeClr val="accent5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09" name="Rectangle 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90086" y="6553202"/>
            <a:ext cx="34713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100">
                <a:solidFill>
                  <a:schemeClr val="accent5"/>
                </a:solidFill>
                <a:latin typeface="+mn-lt"/>
              </a:defRPr>
            </a:lvl1pPr>
          </a:lstStyle>
          <a:p>
            <a:fld id="{15BEEC3B-0EA6-480B-B109-237CC158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 i="1">
          <a:solidFill>
            <a:srgbClr val="00587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 i="1">
          <a:solidFill>
            <a:srgbClr val="003663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 i="1">
          <a:solidFill>
            <a:srgbClr val="003663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 i="1">
          <a:solidFill>
            <a:srgbClr val="003663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 i="1">
          <a:solidFill>
            <a:srgbClr val="003663"/>
          </a:solidFill>
          <a:latin typeface="Arial" charset="0"/>
        </a:defRPr>
      </a:lvl5pPr>
      <a:lvl6pPr marL="60949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 i="1">
          <a:solidFill>
            <a:srgbClr val="003663"/>
          </a:solidFill>
          <a:latin typeface="Arial" charset="0"/>
        </a:defRPr>
      </a:lvl6pPr>
      <a:lvl7pPr marL="121898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 i="1">
          <a:solidFill>
            <a:srgbClr val="003663"/>
          </a:solidFill>
          <a:latin typeface="Arial" charset="0"/>
        </a:defRPr>
      </a:lvl7pPr>
      <a:lvl8pPr marL="18284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 i="1">
          <a:solidFill>
            <a:srgbClr val="003663"/>
          </a:solidFill>
          <a:latin typeface="Arial" charset="0"/>
        </a:defRPr>
      </a:lvl8pPr>
      <a:lvl9pPr marL="24379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 i="1">
          <a:solidFill>
            <a:srgbClr val="003663"/>
          </a:solidFill>
          <a:latin typeface="Arial" charset="0"/>
        </a:defRPr>
      </a:lvl9pPr>
    </p:titleStyle>
    <p:bodyStyle>
      <a:lvl1pPr marL="306864" indent="-306864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chemeClr val="accent2"/>
        </a:buClr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912124" indent="-302631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2"/>
        </a:buClr>
        <a:buFont typeface="Times New Roman" pitchFamily="18" charset="0"/>
        <a:buChar char="–"/>
        <a:defRPr sz="1900">
          <a:solidFill>
            <a:schemeClr val="tx1"/>
          </a:solidFill>
          <a:latin typeface="+mn-lt"/>
        </a:defRPr>
      </a:lvl2pPr>
      <a:lvl3pPr marL="1523733" indent="-304747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2"/>
        </a:buClr>
        <a:buChar char="•"/>
        <a:defRPr sz="1900">
          <a:solidFill>
            <a:schemeClr val="tx1"/>
          </a:solidFill>
          <a:latin typeface="+mn-lt"/>
        </a:defRPr>
      </a:lvl3pPr>
      <a:lvl4pPr marL="2133227" indent="-304747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2"/>
        </a:buClr>
        <a:buFont typeface="Times New Roman" pitchFamily="18" charset="0"/>
        <a:buChar char="–"/>
        <a:defRPr sz="1900">
          <a:solidFill>
            <a:schemeClr val="tx1"/>
          </a:solidFill>
          <a:latin typeface="+mn-lt"/>
        </a:defRPr>
      </a:lvl4pPr>
      <a:lvl5pPr marL="2742720" indent="-304747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2"/>
        </a:buClr>
        <a:buChar char="•"/>
        <a:defRPr sz="190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7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7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7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4322" y="708206"/>
            <a:ext cx="7730067" cy="967957"/>
          </a:xfrm>
        </p:spPr>
        <p:txBody>
          <a:bodyPr/>
          <a:lstStyle/>
          <a:p>
            <a:r>
              <a:rPr lang="en-US" dirty="0" smtClean="0"/>
              <a:t>Model Validation at the Advanced Test Reactor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Thomas J. Eiden</a:t>
            </a:r>
          </a:p>
          <a:p>
            <a:r>
              <a:rPr lang="en-US" dirty="0" smtClean="0"/>
              <a:t>Idaho National Laboratory</a:t>
            </a:r>
          </a:p>
          <a:p>
            <a:endParaRPr lang="en-US" dirty="0"/>
          </a:p>
          <a:p>
            <a:r>
              <a:rPr lang="en-US" sz="1800" dirty="0" smtClean="0"/>
              <a:t>TRTR Annual Meeting 2018</a:t>
            </a:r>
          </a:p>
          <a:p>
            <a:r>
              <a:rPr lang="en-US" sz="1800" dirty="0" smtClean="0"/>
              <a:t>Newport, RI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59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782740"/>
              </p:ext>
            </p:extLst>
          </p:nvPr>
        </p:nvGraphicFramePr>
        <p:xfrm>
          <a:off x="272823" y="1496989"/>
          <a:ext cx="5916168" cy="469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MC21 Prediction and </a:t>
            </a:r>
            <a:r>
              <a:rPr lang="en-US" dirty="0" smtClean="0"/>
              <a:t>ATRC Data </a:t>
            </a:r>
            <a:r>
              <a:rPr lang="en-US" dirty="0" smtClean="0"/>
              <a:t>Comparison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285061"/>
              </p:ext>
            </p:extLst>
          </p:nvPr>
        </p:nvGraphicFramePr>
        <p:xfrm>
          <a:off x="5981487" y="1496989"/>
          <a:ext cx="5916168" cy="469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58" y="2387150"/>
            <a:ext cx="172176" cy="3325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699" y="2387150"/>
            <a:ext cx="172176" cy="332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MC21 Prediction and </a:t>
            </a:r>
            <a:r>
              <a:rPr lang="en-US" dirty="0" smtClean="0"/>
              <a:t>ATRC Data </a:t>
            </a:r>
            <a:r>
              <a:rPr lang="en-US" dirty="0" smtClean="0"/>
              <a:t>Comparison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497998"/>
              </p:ext>
            </p:extLst>
          </p:nvPr>
        </p:nvGraphicFramePr>
        <p:xfrm>
          <a:off x="179895" y="1633467"/>
          <a:ext cx="5916168" cy="469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79282"/>
              </p:ext>
            </p:extLst>
          </p:nvPr>
        </p:nvGraphicFramePr>
        <p:xfrm>
          <a:off x="5818640" y="1633467"/>
          <a:ext cx="5916168" cy="469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23" y="2521733"/>
            <a:ext cx="173432" cy="3350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70" y="2521733"/>
            <a:ext cx="173432" cy="33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59" y="1531896"/>
            <a:ext cx="6783977" cy="52876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HELIOS Model </a:t>
            </a:r>
            <a:r>
              <a:rPr lang="en-US" dirty="0" smtClean="0"/>
              <a:t>Validation and Biasing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HELIOS (</a:t>
            </a:r>
            <a:r>
              <a:rPr lang="en-US" dirty="0" err="1" smtClean="0"/>
              <a:t>Studsvik</a:t>
            </a:r>
            <a:r>
              <a:rPr lang="en-US" dirty="0" smtClean="0"/>
              <a:t>) is currently used to</a:t>
            </a:r>
            <a:br>
              <a:rPr lang="en-US" dirty="0" smtClean="0"/>
            </a:br>
            <a:r>
              <a:rPr lang="en-US" dirty="0" smtClean="0"/>
              <a:t>perform core physics analysis at ATR</a:t>
            </a:r>
          </a:p>
          <a:p>
            <a:r>
              <a:rPr lang="en-US" dirty="0" smtClean="0"/>
              <a:t>Two-dimensional transport code</a:t>
            </a:r>
          </a:p>
          <a:p>
            <a:r>
              <a:rPr lang="en-US" dirty="0" smtClean="0"/>
              <a:t>48” test train is “pancaked” into 1 cm wafer</a:t>
            </a:r>
          </a:p>
          <a:p>
            <a:r>
              <a:rPr lang="en-US" dirty="0" smtClean="0"/>
              <a:t>ATRC “run” is benchmarked against</a:t>
            </a:r>
            <a:br>
              <a:rPr lang="en-US" dirty="0" smtClean="0"/>
            </a:br>
            <a:r>
              <a:rPr lang="en-US" dirty="0" smtClean="0"/>
              <a:t>actual ATRC run</a:t>
            </a:r>
            <a:endParaRPr lang="en-US" dirty="0" smtClean="0"/>
          </a:p>
          <a:p>
            <a:r>
              <a:rPr lang="en-US" dirty="0" smtClean="0"/>
              <a:t>Model is sometimes “corrected” to </a:t>
            </a:r>
            <a:br>
              <a:rPr lang="en-US" dirty="0" smtClean="0"/>
            </a:br>
            <a:r>
              <a:rPr lang="en-US" dirty="0" smtClean="0"/>
              <a:t>ATRC measured worth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19" y="1463040"/>
            <a:ext cx="11277489" cy="269966"/>
          </a:xfrm>
        </p:spPr>
        <p:txBody>
          <a:bodyPr/>
          <a:lstStyle/>
          <a:p>
            <a:r>
              <a:rPr lang="en-US" dirty="0" smtClean="0"/>
              <a:t>Always improving: quantifying biases via as-run analyses.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617384"/>
              </p:ext>
            </p:extLst>
          </p:nvPr>
        </p:nvGraphicFramePr>
        <p:xfrm>
          <a:off x="457319" y="1918084"/>
          <a:ext cx="11277489" cy="353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189601"/>
              </p:ext>
            </p:extLst>
          </p:nvPr>
        </p:nvGraphicFramePr>
        <p:xfrm>
          <a:off x="2032063" y="5641661"/>
          <a:ext cx="812799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373137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1715617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4070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ASUDAS Average Power (MW)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HELIOS Average Power (MW)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Difference (%)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096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20.00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17.81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-11.93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797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6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Test Reactor - Critical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ATRC is the zero-power “sister” reactor to ATR.</a:t>
            </a:r>
          </a:p>
          <a:p>
            <a:r>
              <a:rPr lang="en-US" dirty="0"/>
              <a:t>Nearly identical</a:t>
            </a:r>
            <a:endParaRPr lang="en-US" dirty="0" smtClean="0"/>
          </a:p>
          <a:p>
            <a:r>
              <a:rPr lang="en-US" dirty="0" smtClean="0"/>
              <a:t>ATRC has a variety of uses:</a:t>
            </a:r>
          </a:p>
          <a:p>
            <a:pPr lvl="1"/>
            <a:r>
              <a:rPr lang="en-US" dirty="0" smtClean="0"/>
              <a:t>Physics testing</a:t>
            </a:r>
          </a:p>
          <a:p>
            <a:pPr lvl="1"/>
            <a:r>
              <a:rPr lang="en-US" dirty="0" smtClean="0"/>
              <a:t>Model benchmarking</a:t>
            </a:r>
          </a:p>
          <a:p>
            <a:pPr lvl="1"/>
            <a:r>
              <a:rPr lang="en-US" dirty="0" smtClean="0"/>
              <a:t>Dosimetry</a:t>
            </a:r>
          </a:p>
          <a:p>
            <a:pPr lvl="1"/>
            <a:r>
              <a:rPr lang="en-US" dirty="0" smtClean="0"/>
              <a:t>And much, much more</a:t>
            </a:r>
          </a:p>
          <a:p>
            <a:pPr marL="0" indent="0">
              <a:buNone/>
            </a:pPr>
            <a:r>
              <a:rPr lang="en-US" dirty="0" smtClean="0"/>
              <a:t>						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ATR Fuel Pattern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71" y="0"/>
            <a:ext cx="428625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992984" y="1907177"/>
            <a:ext cx="1001486" cy="97536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 w="127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 flipV="1">
            <a:off x="5399314" y="1440656"/>
            <a:ext cx="1593670" cy="4665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399314" y="2882537"/>
            <a:ext cx="1593672" cy="32167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6" y="1458668"/>
            <a:ext cx="4660308" cy="46225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2333625" y="3327041"/>
            <a:ext cx="1390650" cy="7115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Experiment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51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4064344" y="2501230"/>
            <a:ext cx="3146353" cy="2519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5400000">
            <a:off x="5245927" y="1844864"/>
            <a:ext cx="818606" cy="19615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 rot="1283954">
            <a:off x="6884494" y="2615108"/>
            <a:ext cx="818606" cy="19071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 rot="20387190">
            <a:off x="3587956" y="2606657"/>
            <a:ext cx="818606" cy="19071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 rot="4761210">
            <a:off x="4725430" y="3954340"/>
            <a:ext cx="818606" cy="19071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 rot="16848031">
            <a:off x="5705175" y="3974786"/>
            <a:ext cx="818606" cy="19071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 rot="1283954">
            <a:off x="6875854" y="2640030"/>
            <a:ext cx="818606" cy="19071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 rot="5400000">
            <a:off x="5237287" y="1869786"/>
            <a:ext cx="818606" cy="19615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0" y="2254572"/>
            <a:ext cx="5236878" cy="3441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ATR Fuel Element Coolant Channels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28108" y="551128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4056" y="4435933"/>
            <a:ext cx="134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3654" y="496625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3632" y="231656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19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47652" y="330109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15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064344" y="5205646"/>
            <a:ext cx="1524999" cy="4903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6" idx="1"/>
          </p:cNvCxnSpPr>
          <p:nvPr/>
        </p:nvCxnSpPr>
        <p:spPr bwMode="auto">
          <a:xfrm flipH="1" flipV="1">
            <a:off x="5689427" y="4564201"/>
            <a:ext cx="1804227" cy="5867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stCxn id="5" idx="3"/>
          </p:cNvCxnSpPr>
          <p:nvPr/>
        </p:nvCxnSpPr>
        <p:spPr bwMode="auto">
          <a:xfrm flipV="1">
            <a:off x="3591413" y="3758983"/>
            <a:ext cx="2088915" cy="8616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8" idx="1"/>
          </p:cNvCxnSpPr>
          <p:nvPr/>
        </p:nvCxnSpPr>
        <p:spPr bwMode="auto">
          <a:xfrm flipH="1" flipV="1">
            <a:off x="5625800" y="3130107"/>
            <a:ext cx="2421852" cy="3556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7" idx="3"/>
          </p:cNvCxnSpPr>
          <p:nvPr/>
        </p:nvCxnSpPr>
        <p:spPr bwMode="auto">
          <a:xfrm flipV="1">
            <a:off x="2828108" y="2475354"/>
            <a:ext cx="2852220" cy="25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410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4957" y="-497539"/>
            <a:ext cx="428529" cy="8277677"/>
          </a:xfrm>
        </p:spPr>
      </p:pic>
      <p:sp>
        <p:nvSpPr>
          <p:cNvPr id="6" name="TextBox 5"/>
          <p:cNvSpPr txBox="1"/>
          <p:nvPr/>
        </p:nvSpPr>
        <p:spPr>
          <a:xfrm>
            <a:off x="1956523" y="2690245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0% </a:t>
            </a:r>
            <a:r>
              <a:rPr lang="en-US" dirty="0" err="1" smtClean="0"/>
              <a:t>Hf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100% 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67149" y="269652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</a:t>
            </a:r>
            <a:r>
              <a:rPr lang="en-US" dirty="0" err="1" smtClean="0"/>
              <a:t>Hf</a:t>
            </a:r>
            <a:endParaRPr lang="en-US" dirty="0" smtClean="0"/>
          </a:p>
          <a:p>
            <a:r>
              <a:rPr lang="en-US" dirty="0" smtClean="0"/>
              <a:t>    0% 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15160" y="2673589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70% </a:t>
            </a:r>
            <a:r>
              <a:rPr lang="en-US" dirty="0" err="1" smtClean="0"/>
              <a:t>Hf</a:t>
            </a:r>
            <a:endParaRPr lang="en-US" dirty="0" smtClean="0"/>
          </a:p>
          <a:p>
            <a:r>
              <a:rPr lang="en-US" dirty="0" smtClean="0"/>
              <a:t>30% 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2702" y="273453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0% </a:t>
            </a:r>
            <a:r>
              <a:rPr lang="en-US" dirty="0" err="1" smtClean="0"/>
              <a:t>Hf</a:t>
            </a:r>
            <a:endParaRPr lang="en-US" dirty="0" smtClean="0"/>
          </a:p>
          <a:p>
            <a:r>
              <a:rPr lang="en-US" dirty="0" smtClean="0"/>
              <a:t>100% 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31694" y="3956672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22.64g </a:t>
            </a:r>
            <a:r>
              <a:rPr lang="en-US" dirty="0"/>
              <a:t>U</a:t>
            </a:r>
            <a:r>
              <a:rPr lang="en-US" baseline="30000" dirty="0"/>
              <a:t>235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6.52g </a:t>
            </a:r>
            <a:r>
              <a:rPr lang="en-US" dirty="0" err="1"/>
              <a:t>Hf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49942" y="3956672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9.06g </a:t>
            </a:r>
            <a:r>
              <a:rPr lang="en-US" dirty="0"/>
              <a:t>U</a:t>
            </a:r>
            <a:r>
              <a:rPr lang="en-US" baseline="30000" dirty="0"/>
              <a:t>235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446.00g </a:t>
            </a:r>
            <a:r>
              <a:rPr lang="en-US" dirty="0" err="1"/>
              <a:t>Hf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91225" y="3956674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24.91g </a:t>
            </a:r>
            <a:r>
              <a:rPr lang="en-US" dirty="0"/>
              <a:t>U</a:t>
            </a:r>
            <a:r>
              <a:rPr lang="en-US" baseline="30000" dirty="0"/>
              <a:t>235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446.00g </a:t>
            </a:r>
            <a:r>
              <a:rPr lang="en-US" dirty="0" err="1"/>
              <a:t>Hf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42286" y="3956673"/>
            <a:ext cx="124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9.06g </a:t>
            </a:r>
            <a:r>
              <a:rPr lang="en-US" dirty="0"/>
              <a:t>U</a:t>
            </a:r>
            <a:r>
              <a:rPr lang="en-US" baseline="30000" dirty="0"/>
              <a:t>235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3.26g </a:t>
            </a:r>
            <a:r>
              <a:rPr lang="en-US" dirty="0" err="1"/>
              <a:t>Hf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29035" y="3956673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36.24g U</a:t>
            </a:r>
            <a:r>
              <a:rPr lang="en-US" baseline="30000" dirty="0" smtClean="0"/>
              <a:t>235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6.52g </a:t>
            </a:r>
            <a:r>
              <a:rPr lang="en-US" dirty="0" err="1" smtClean="0"/>
              <a:t>Hf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383156" y="385556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445846" y="305770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Shroud</a:t>
            </a:r>
            <a:endParaRPr lang="en-US" dirty="0"/>
          </a:p>
        </p:txBody>
      </p:sp>
      <p:cxnSp>
        <p:nvCxnSpPr>
          <p:cNvPr id="18" name="Straight Connector 17"/>
          <p:cNvCxnSpPr>
            <a:stCxn id="16" idx="1"/>
          </p:cNvCxnSpPr>
          <p:nvPr/>
        </p:nvCxnSpPr>
        <p:spPr bwMode="auto">
          <a:xfrm flipH="1">
            <a:off x="10015510" y="3242369"/>
            <a:ext cx="430336" cy="1846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5" idx="1"/>
          </p:cNvCxnSpPr>
          <p:nvPr/>
        </p:nvCxnSpPr>
        <p:spPr bwMode="auto">
          <a:xfrm flipH="1" flipV="1">
            <a:off x="10030173" y="3780148"/>
            <a:ext cx="352983" cy="2600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8" name="Group 47"/>
          <p:cNvGrpSpPr/>
          <p:nvPr/>
        </p:nvGrpSpPr>
        <p:grpSpPr>
          <a:xfrm>
            <a:off x="1670421" y="2503343"/>
            <a:ext cx="8246569" cy="742779"/>
            <a:chOff x="1670421" y="2503343"/>
            <a:chExt cx="8246569" cy="742779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9916990" y="2503343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8026954" y="2503343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8207929" y="2503343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6467711" y="2503344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949354" y="2503344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3427259" y="256032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3036734" y="2560322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2649067" y="256032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670421" y="256032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9" name="TextBox 48"/>
          <p:cNvSpPr txBox="1"/>
          <p:nvPr/>
        </p:nvSpPr>
        <p:spPr>
          <a:xfrm>
            <a:off x="9497644" y="21678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22.00”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096297" y="215023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12.82”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304668" y="21678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11.82”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094913" y="21678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3.62”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552678" y="217290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-4.58”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240294" y="217515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-12.78”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584102" y="188937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-14.78”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124677" y="219139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-16.78”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140389" y="220196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-22.00”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952053"/>
              </p:ext>
            </p:extLst>
          </p:nvPr>
        </p:nvGraphicFramePr>
        <p:xfrm>
          <a:off x="5986883" y="1507045"/>
          <a:ext cx="5916168" cy="469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of </a:t>
            </a:r>
            <a:r>
              <a:rPr lang="en-US" dirty="0" smtClean="0"/>
              <a:t>Local </a:t>
            </a:r>
            <a:r>
              <a:rPr lang="en-US" dirty="0" smtClean="0"/>
              <a:t>to Average Axial Flux with MC21	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464361"/>
              </p:ext>
            </p:extLst>
          </p:nvPr>
        </p:nvGraphicFramePr>
        <p:xfrm>
          <a:off x="239604" y="1507044"/>
          <a:ext cx="5915201" cy="469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75" y="2371060"/>
            <a:ext cx="176489" cy="34091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122" y="2371060"/>
            <a:ext cx="175113" cy="338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217109"/>
              </p:ext>
            </p:extLst>
          </p:nvPr>
        </p:nvGraphicFramePr>
        <p:xfrm>
          <a:off x="266819" y="1507252"/>
          <a:ext cx="5916168" cy="469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519999"/>
              </p:ext>
            </p:extLst>
          </p:nvPr>
        </p:nvGraphicFramePr>
        <p:xfrm>
          <a:off x="5948783" y="1507252"/>
          <a:ext cx="5916168" cy="469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of </a:t>
            </a:r>
            <a:r>
              <a:rPr lang="en-US" dirty="0" smtClean="0"/>
              <a:t>Local </a:t>
            </a:r>
            <a:r>
              <a:rPr lang="en-US" dirty="0" smtClean="0"/>
              <a:t>to Average Axial Flux with MC21	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52" y="2392326"/>
            <a:ext cx="173736" cy="3355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821" y="2392326"/>
            <a:ext cx="172361" cy="33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ATRC Flux Run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23057"/>
              </p:ext>
            </p:extLst>
          </p:nvPr>
        </p:nvGraphicFramePr>
        <p:xfrm>
          <a:off x="276344" y="1355774"/>
          <a:ext cx="5916168" cy="538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29360"/>
              </p:ext>
            </p:extLst>
          </p:nvPr>
        </p:nvGraphicFramePr>
        <p:xfrm>
          <a:off x="6024129" y="1359115"/>
          <a:ext cx="5916168" cy="537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19" y="2222204"/>
            <a:ext cx="201185" cy="3886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397" y="2222204"/>
            <a:ext cx="200046" cy="386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267394"/>
              </p:ext>
            </p:extLst>
          </p:nvPr>
        </p:nvGraphicFramePr>
        <p:xfrm>
          <a:off x="5996549" y="1359115"/>
          <a:ext cx="5916168" cy="537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749835"/>
              </p:ext>
            </p:extLst>
          </p:nvPr>
        </p:nvGraphicFramePr>
        <p:xfrm>
          <a:off x="300811" y="1359115"/>
          <a:ext cx="5916168" cy="537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ATRC Flux Run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89" y="2254027"/>
            <a:ext cx="198454" cy="38334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396" y="2254027"/>
            <a:ext cx="198454" cy="383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descreen_Presentation-2016">
  <a:themeElements>
    <a:clrScheme name="INL 2016">
      <a:dk1>
        <a:srgbClr val="000000"/>
      </a:dk1>
      <a:lt1>
        <a:srgbClr val="FFFFFF"/>
      </a:lt1>
      <a:dk2>
        <a:srgbClr val="005875"/>
      </a:dk2>
      <a:lt2>
        <a:srgbClr val="808080"/>
      </a:lt2>
      <a:accent1>
        <a:srgbClr val="7895A4"/>
      </a:accent1>
      <a:accent2>
        <a:srgbClr val="8B9E6C"/>
      </a:accent2>
      <a:accent3>
        <a:srgbClr val="BFB896"/>
      </a:accent3>
      <a:accent4>
        <a:srgbClr val="ECE09C"/>
      </a:accent4>
      <a:accent5>
        <a:srgbClr val="DDDDDD"/>
      </a:accent5>
      <a:accent6>
        <a:srgbClr val="FFFFFF"/>
      </a:accent6>
      <a:hlink>
        <a:srgbClr val="7895A4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descreen_Presentation-2016" id="{0AA7D730-6DDF-4DCB-AFCA-03949B4622AE}" vid="{C9EA5EF5-4A0A-4C41-9B47-6E7851B1FC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C255676BE044408856C5C66FC5842F" ma:contentTypeVersion="0" ma:contentTypeDescription="Create a new document." ma:contentTypeScope="" ma:versionID="6e87924a3c1adc4a425af901172f9f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e0e3112098b4d1518554ee266199a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BB64EC-CFD4-46F5-96CD-3F82FE7129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FCCCD1-8624-4CB1-BB8E-260AA69F99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651D186-0797-479D-A477-999790910484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Widescreen_Presentation-2016</Template>
  <TotalTime>456</TotalTime>
  <Words>508</Words>
  <Application>Microsoft Office PowerPoint</Application>
  <PresentationFormat>Widescreen</PresentationFormat>
  <Paragraphs>119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Widescreen_Presentation-2016</vt:lpstr>
      <vt:lpstr>Model Validation at the Advanced Test Reactor</vt:lpstr>
      <vt:lpstr>Advanced Test Reactor - Critical</vt:lpstr>
      <vt:lpstr>ATR Fuel Pattern</vt:lpstr>
      <vt:lpstr>ATR Fuel Element Coolant Channels</vt:lpstr>
      <vt:lpstr>Experiment Setup</vt:lpstr>
      <vt:lpstr>Prediction of Local to Average Axial Flux with MC21 </vt:lpstr>
      <vt:lpstr>Prediction of Local to Average Axial Flux with MC21 </vt:lpstr>
      <vt:lpstr>Results of ATRC Flux Run</vt:lpstr>
      <vt:lpstr>Results of ATRC Flux Run</vt:lpstr>
      <vt:lpstr>MC21 Prediction and ATRC Data Comparison</vt:lpstr>
      <vt:lpstr>MC21 Prediction and ATRC Data Comparison</vt:lpstr>
      <vt:lpstr>HELIOS Model Validation and Biasing</vt:lpstr>
      <vt:lpstr>Uncertainties</vt:lpstr>
      <vt:lpstr>Questions</vt:lpstr>
    </vt:vector>
  </TitlesOfParts>
  <Company>INL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L. Combs</dc:creator>
  <cp:lastModifiedBy>Thomas J. Eiden</cp:lastModifiedBy>
  <cp:revision>30</cp:revision>
  <dcterms:created xsi:type="dcterms:W3CDTF">2016-09-09T18:35:35Z</dcterms:created>
  <dcterms:modified xsi:type="dcterms:W3CDTF">2018-10-22T20:32:36Z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0x01010086C255676BE044408856C5C66FC5842F</vt:lpwstr>
  </property>
</Properties>
</file>